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1430000" cy="8197850"/>
  <p:notesSz cx="11430000" cy="81978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57250" y="2133854"/>
            <a:ext cx="9715500" cy="14455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14500" y="3854704"/>
            <a:ext cx="8001000" cy="1720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558031" y="3137979"/>
            <a:ext cx="3757929" cy="3492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DD785D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886450" y="1583182"/>
            <a:ext cx="4972050" cy="45430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5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29999" cy="687704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11430000" cy="6877050"/>
          </a:xfrm>
          <a:custGeom>
            <a:avLst/>
            <a:gdLst/>
            <a:ahLst/>
            <a:cxnLst/>
            <a:rect l="l" t="t" r="r" b="b"/>
            <a:pathLst>
              <a:path w="11430000" h="6877050">
                <a:moveTo>
                  <a:pt x="11429999" y="6877049"/>
                </a:moveTo>
                <a:lnTo>
                  <a:pt x="0" y="6877049"/>
                </a:lnTo>
                <a:lnTo>
                  <a:pt x="0" y="0"/>
                </a:lnTo>
                <a:lnTo>
                  <a:pt x="11429999" y="0"/>
                </a:lnTo>
                <a:lnTo>
                  <a:pt x="11429999" y="6877049"/>
                </a:lnTo>
                <a:close/>
              </a:path>
            </a:pathLst>
          </a:custGeom>
          <a:solidFill>
            <a:srgbClr val="00002E">
              <a:alpha val="74899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62400" y="504825"/>
            <a:ext cx="3505199" cy="360044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47570" y="617759"/>
            <a:ext cx="7134859" cy="572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49288" y="1818877"/>
            <a:ext cx="7731422" cy="23450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886200" y="6401562"/>
            <a:ext cx="3657600" cy="3441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71500" y="6401562"/>
            <a:ext cx="2628900" cy="3441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229600" y="6401562"/>
            <a:ext cx="2628900" cy="3441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92374" y="4350702"/>
            <a:ext cx="6441440" cy="201358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2540">
              <a:lnSpc>
                <a:spcPct val="100000"/>
              </a:lnSpc>
              <a:spcBef>
                <a:spcPts val="90"/>
              </a:spcBef>
            </a:pP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Desarrollo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45" b="1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18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60" b="1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45" b="1">
                <a:solidFill>
                  <a:srgbClr val="FFFFFF"/>
                </a:solidFill>
                <a:latin typeface="Arial"/>
                <a:cs typeface="Arial"/>
              </a:rPr>
              <a:t>sistema</a:t>
            </a:r>
            <a:r>
              <a:rPr dirty="0" sz="18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40" b="1">
                <a:solidFill>
                  <a:srgbClr val="FFFFFF"/>
                </a:solidFill>
                <a:latin typeface="Arial"/>
                <a:cs typeface="Arial"/>
              </a:rPr>
              <a:t>para </a:t>
            </a:r>
            <a:r>
              <a:rPr dirty="0" sz="1800" spc="10" b="1">
                <a:solidFill>
                  <a:srgbClr val="FFFFFF"/>
                </a:solidFill>
                <a:latin typeface="Arial"/>
                <a:cs typeface="Arial"/>
              </a:rPr>
              <a:t>el</a:t>
            </a:r>
            <a:r>
              <a:rPr dirty="0" sz="180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35" b="1">
                <a:solidFill>
                  <a:srgbClr val="FFFFFF"/>
                </a:solidFill>
                <a:latin typeface="Arial"/>
                <a:cs typeface="Arial"/>
              </a:rPr>
              <a:t>control</a:t>
            </a:r>
            <a:r>
              <a:rPr dirty="0" sz="180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45" b="1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dirty="0" sz="18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la</a:t>
            </a:r>
            <a:r>
              <a:rPr dirty="0" sz="18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60" b="1">
                <a:solidFill>
                  <a:srgbClr val="FFFFFF"/>
                </a:solidFill>
                <a:latin typeface="Arial"/>
                <a:cs typeface="Arial"/>
              </a:rPr>
              <a:t>asistencia</a:t>
            </a:r>
            <a:endParaRPr sz="1800">
              <a:latin typeface="Arial"/>
              <a:cs typeface="Arial"/>
            </a:endParaRPr>
          </a:p>
          <a:p>
            <a:pPr algn="ctr" marL="650240" marR="635635">
              <a:lnSpc>
                <a:spcPct val="208300"/>
              </a:lnSpc>
            </a:pP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Desarrollo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 De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65" b="1">
                <a:solidFill>
                  <a:srgbClr val="FFFFFF"/>
                </a:solidFill>
                <a:latin typeface="Arial"/>
                <a:cs typeface="Arial"/>
              </a:rPr>
              <a:t>Aplicaciones</a:t>
            </a:r>
            <a:r>
              <a:rPr dirty="0" sz="1800" spc="-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Multiplataforma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Dual </a:t>
            </a:r>
            <a:r>
              <a:rPr dirty="0" sz="1800" spc="-48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3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00" spc="-5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800" spc="-180" b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13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3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55" b="1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4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0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45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2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55" b="1">
                <a:solidFill>
                  <a:srgbClr val="FFFFFF"/>
                </a:solidFill>
                <a:latin typeface="Arial"/>
                <a:cs typeface="Arial"/>
              </a:rPr>
              <a:t>j</a:t>
            </a:r>
            <a:r>
              <a:rPr dirty="0" sz="1800" spc="-9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800" spc="-13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50" b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800" spc="70" b="1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 spc="-5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10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800" spc="-175" b="1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7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-55" b="1">
                <a:solidFill>
                  <a:srgbClr val="FFFFFF"/>
                </a:solidFill>
                <a:latin typeface="Arial"/>
                <a:cs typeface="Arial"/>
              </a:rPr>
              <a:t>í</a:t>
            </a:r>
            <a:r>
              <a:rPr dirty="0" sz="1800" spc="-4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80" b="1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dirty="0" sz="1800" spc="-55" b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 spc="2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3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3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00" spc="-55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80" b="1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5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 spc="-90" b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5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-5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45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0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70" b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800" spc="-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55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5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800" spc="-50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35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105" b="1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800" spc="-5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á</a:t>
            </a:r>
            <a:r>
              <a:rPr dirty="0" sz="1800" spc="20" b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00" spc="-55" b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65" b="1">
                <a:solidFill>
                  <a:srgbClr val="FFFFFF"/>
                </a:solidFill>
                <a:latin typeface="Arial"/>
                <a:cs typeface="Arial"/>
              </a:rPr>
              <a:t>z</a:t>
            </a:r>
            <a:r>
              <a:rPr dirty="0" sz="18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70" b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55" b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800" spc="-50" b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800" spc="-3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135" b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29999" cy="732472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11430000" cy="7324725"/>
          </a:xfrm>
          <a:custGeom>
            <a:avLst/>
            <a:gdLst/>
            <a:ahLst/>
            <a:cxnLst/>
            <a:rect l="l" t="t" r="r" b="b"/>
            <a:pathLst>
              <a:path w="11430000" h="7324725">
                <a:moveTo>
                  <a:pt x="11429999" y="7324724"/>
                </a:moveTo>
                <a:lnTo>
                  <a:pt x="0" y="7324724"/>
                </a:lnTo>
                <a:lnTo>
                  <a:pt x="0" y="0"/>
                </a:lnTo>
                <a:lnTo>
                  <a:pt x="11429999" y="0"/>
                </a:lnTo>
                <a:lnTo>
                  <a:pt x="11429999" y="7324724"/>
                </a:lnTo>
                <a:close/>
              </a:path>
            </a:pathLst>
          </a:custGeom>
          <a:solidFill>
            <a:srgbClr val="00002E">
              <a:alpha val="748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1345204" y="459283"/>
            <a:ext cx="8740140" cy="966469"/>
            <a:chOff x="1345204" y="459283"/>
            <a:chExt cx="8740140" cy="966469"/>
          </a:xfrm>
        </p:grpSpPr>
        <p:sp>
          <p:nvSpPr>
            <p:cNvPr id="5" name="object 5"/>
            <p:cNvSpPr/>
            <p:nvPr/>
          </p:nvSpPr>
          <p:spPr>
            <a:xfrm>
              <a:off x="1345204" y="459283"/>
              <a:ext cx="8740140" cy="966469"/>
            </a:xfrm>
            <a:custGeom>
              <a:avLst/>
              <a:gdLst/>
              <a:ahLst/>
              <a:cxnLst/>
              <a:rect l="l" t="t" r="r" b="b"/>
              <a:pathLst>
                <a:path w="8740140" h="966469">
                  <a:moveTo>
                    <a:pt x="8452143" y="1270"/>
                  </a:moveTo>
                  <a:lnTo>
                    <a:pt x="287446" y="1270"/>
                  </a:lnTo>
                  <a:lnTo>
                    <a:pt x="295244" y="0"/>
                  </a:lnTo>
                  <a:lnTo>
                    <a:pt x="8444346" y="0"/>
                  </a:lnTo>
                  <a:lnTo>
                    <a:pt x="8452143" y="1270"/>
                  </a:lnTo>
                  <a:close/>
                </a:path>
                <a:path w="8740140" h="966469">
                  <a:moveTo>
                    <a:pt x="8467673" y="963930"/>
                  </a:moveTo>
                  <a:lnTo>
                    <a:pt x="271917" y="963930"/>
                  </a:lnTo>
                  <a:lnTo>
                    <a:pt x="264195" y="962660"/>
                  </a:lnTo>
                  <a:lnTo>
                    <a:pt x="256501" y="960120"/>
                  </a:lnTo>
                  <a:lnTo>
                    <a:pt x="241234" y="957580"/>
                  </a:lnTo>
                  <a:lnTo>
                    <a:pt x="226154" y="952500"/>
                  </a:lnTo>
                  <a:lnTo>
                    <a:pt x="218692" y="951230"/>
                  </a:lnTo>
                  <a:lnTo>
                    <a:pt x="211296" y="948690"/>
                  </a:lnTo>
                  <a:lnTo>
                    <a:pt x="203965" y="944880"/>
                  </a:lnTo>
                  <a:lnTo>
                    <a:pt x="189504" y="939800"/>
                  </a:lnTo>
                  <a:lnTo>
                    <a:pt x="175364" y="932180"/>
                  </a:lnTo>
                  <a:lnTo>
                    <a:pt x="168417" y="929640"/>
                  </a:lnTo>
                  <a:lnTo>
                    <a:pt x="154802" y="922020"/>
                  </a:lnTo>
                  <a:lnTo>
                    <a:pt x="148143" y="916940"/>
                  </a:lnTo>
                  <a:lnTo>
                    <a:pt x="141583" y="913130"/>
                  </a:lnTo>
                  <a:lnTo>
                    <a:pt x="135129" y="908050"/>
                  </a:lnTo>
                  <a:lnTo>
                    <a:pt x="128790" y="904240"/>
                  </a:lnTo>
                  <a:lnTo>
                    <a:pt x="122566" y="899160"/>
                  </a:lnTo>
                  <a:lnTo>
                    <a:pt x="93275" y="873760"/>
                  </a:lnTo>
                  <a:lnTo>
                    <a:pt x="87809" y="867410"/>
                  </a:lnTo>
                  <a:lnTo>
                    <a:pt x="82486" y="862330"/>
                  </a:lnTo>
                  <a:lnTo>
                    <a:pt x="77304" y="855980"/>
                  </a:lnTo>
                  <a:lnTo>
                    <a:pt x="72265" y="849630"/>
                  </a:lnTo>
                  <a:lnTo>
                    <a:pt x="67375" y="844550"/>
                  </a:lnTo>
                  <a:lnTo>
                    <a:pt x="62639" y="838200"/>
                  </a:lnTo>
                  <a:lnTo>
                    <a:pt x="58057" y="831850"/>
                  </a:lnTo>
                  <a:lnTo>
                    <a:pt x="53629" y="825500"/>
                  </a:lnTo>
                  <a:lnTo>
                    <a:pt x="49361" y="817880"/>
                  </a:lnTo>
                  <a:lnTo>
                    <a:pt x="45258" y="811530"/>
                  </a:lnTo>
                  <a:lnTo>
                    <a:pt x="41319" y="805180"/>
                  </a:lnTo>
                  <a:lnTo>
                    <a:pt x="37546" y="798830"/>
                  </a:lnTo>
                  <a:lnTo>
                    <a:pt x="33941" y="791210"/>
                  </a:lnTo>
                  <a:lnTo>
                    <a:pt x="30510" y="784860"/>
                  </a:lnTo>
                  <a:lnTo>
                    <a:pt x="27253" y="777240"/>
                  </a:lnTo>
                  <a:lnTo>
                    <a:pt x="24170" y="769620"/>
                  </a:lnTo>
                  <a:lnTo>
                    <a:pt x="21264" y="763270"/>
                  </a:lnTo>
                  <a:lnTo>
                    <a:pt x="9457" y="725170"/>
                  </a:lnTo>
                  <a:lnTo>
                    <a:pt x="2301" y="687070"/>
                  </a:lnTo>
                  <a:lnTo>
                    <a:pt x="0" y="655320"/>
                  </a:lnTo>
                  <a:lnTo>
                    <a:pt x="0" y="309880"/>
                  </a:lnTo>
                  <a:lnTo>
                    <a:pt x="3354" y="271780"/>
                  </a:lnTo>
                  <a:lnTo>
                    <a:pt x="11450" y="233680"/>
                  </a:lnTo>
                  <a:lnTo>
                    <a:pt x="24170" y="195580"/>
                  </a:lnTo>
                  <a:lnTo>
                    <a:pt x="27253" y="189230"/>
                  </a:lnTo>
                  <a:lnTo>
                    <a:pt x="30510" y="181610"/>
                  </a:lnTo>
                  <a:lnTo>
                    <a:pt x="33941" y="175260"/>
                  </a:lnTo>
                  <a:lnTo>
                    <a:pt x="37546" y="167640"/>
                  </a:lnTo>
                  <a:lnTo>
                    <a:pt x="41319" y="161290"/>
                  </a:lnTo>
                  <a:lnTo>
                    <a:pt x="62639" y="128270"/>
                  </a:lnTo>
                  <a:lnTo>
                    <a:pt x="77304" y="110490"/>
                  </a:lnTo>
                  <a:lnTo>
                    <a:pt x="82486" y="104140"/>
                  </a:lnTo>
                  <a:lnTo>
                    <a:pt x="87809" y="97790"/>
                  </a:lnTo>
                  <a:lnTo>
                    <a:pt x="93275" y="92710"/>
                  </a:lnTo>
                  <a:lnTo>
                    <a:pt x="98877" y="87630"/>
                  </a:lnTo>
                  <a:lnTo>
                    <a:pt x="104607" y="82550"/>
                  </a:lnTo>
                  <a:lnTo>
                    <a:pt x="110467" y="76200"/>
                  </a:lnTo>
                  <a:lnTo>
                    <a:pt x="116455" y="71120"/>
                  </a:lnTo>
                  <a:lnTo>
                    <a:pt x="122566" y="67310"/>
                  </a:lnTo>
                  <a:lnTo>
                    <a:pt x="128790" y="62230"/>
                  </a:lnTo>
                  <a:lnTo>
                    <a:pt x="135129" y="57150"/>
                  </a:lnTo>
                  <a:lnTo>
                    <a:pt x="141583" y="53340"/>
                  </a:lnTo>
                  <a:lnTo>
                    <a:pt x="148143" y="48260"/>
                  </a:lnTo>
                  <a:lnTo>
                    <a:pt x="161560" y="40640"/>
                  </a:lnTo>
                  <a:lnTo>
                    <a:pt x="175364" y="33020"/>
                  </a:lnTo>
                  <a:lnTo>
                    <a:pt x="182393" y="30480"/>
                  </a:lnTo>
                  <a:lnTo>
                    <a:pt x="189504" y="26670"/>
                  </a:lnTo>
                  <a:lnTo>
                    <a:pt x="196698" y="24130"/>
                  </a:lnTo>
                  <a:lnTo>
                    <a:pt x="203965" y="20320"/>
                  </a:lnTo>
                  <a:lnTo>
                    <a:pt x="226154" y="12700"/>
                  </a:lnTo>
                  <a:lnTo>
                    <a:pt x="233670" y="11430"/>
                  </a:lnTo>
                  <a:lnTo>
                    <a:pt x="241234" y="8890"/>
                  </a:lnTo>
                  <a:lnTo>
                    <a:pt x="248844" y="7620"/>
                  </a:lnTo>
                  <a:lnTo>
                    <a:pt x="256501" y="5080"/>
                  </a:lnTo>
                  <a:lnTo>
                    <a:pt x="279668" y="1270"/>
                  </a:lnTo>
                  <a:lnTo>
                    <a:pt x="8459922" y="1270"/>
                  </a:lnTo>
                  <a:lnTo>
                    <a:pt x="8483089" y="5080"/>
                  </a:lnTo>
                  <a:lnTo>
                    <a:pt x="8490746" y="7620"/>
                  </a:lnTo>
                  <a:lnTo>
                    <a:pt x="8498356" y="8890"/>
                  </a:lnTo>
                  <a:lnTo>
                    <a:pt x="8505919" y="11430"/>
                  </a:lnTo>
                  <a:lnTo>
                    <a:pt x="8513436" y="12700"/>
                  </a:lnTo>
                  <a:lnTo>
                    <a:pt x="8535625" y="20320"/>
                  </a:lnTo>
                  <a:lnTo>
                    <a:pt x="8542891" y="24130"/>
                  </a:lnTo>
                  <a:lnTo>
                    <a:pt x="8550085" y="26670"/>
                  </a:lnTo>
                  <a:lnTo>
                    <a:pt x="8557196" y="30480"/>
                  </a:lnTo>
                  <a:lnTo>
                    <a:pt x="8564225" y="33020"/>
                  </a:lnTo>
                  <a:lnTo>
                    <a:pt x="8578028" y="40640"/>
                  </a:lnTo>
                  <a:lnTo>
                    <a:pt x="8591445" y="48260"/>
                  </a:lnTo>
                  <a:lnTo>
                    <a:pt x="8598005" y="53340"/>
                  </a:lnTo>
                  <a:lnTo>
                    <a:pt x="8599960" y="54610"/>
                  </a:lnTo>
                  <a:lnTo>
                    <a:pt x="305737" y="54610"/>
                  </a:lnTo>
                  <a:lnTo>
                    <a:pt x="280012" y="57150"/>
                  </a:lnTo>
                  <a:lnTo>
                    <a:pt x="229862" y="69850"/>
                  </a:lnTo>
                  <a:lnTo>
                    <a:pt x="194373" y="85090"/>
                  </a:lnTo>
                  <a:lnTo>
                    <a:pt x="161580" y="106680"/>
                  </a:lnTo>
                  <a:lnTo>
                    <a:pt x="132213" y="132080"/>
                  </a:lnTo>
                  <a:lnTo>
                    <a:pt x="106877" y="161290"/>
                  </a:lnTo>
                  <a:lnTo>
                    <a:pt x="86107" y="194310"/>
                  </a:lnTo>
                  <a:lnTo>
                    <a:pt x="70379" y="229870"/>
                  </a:lnTo>
                  <a:lnTo>
                    <a:pt x="60037" y="266700"/>
                  </a:lnTo>
                  <a:lnTo>
                    <a:pt x="55287" y="304800"/>
                  </a:lnTo>
                  <a:lnTo>
                    <a:pt x="54970" y="318770"/>
                  </a:lnTo>
                  <a:lnTo>
                    <a:pt x="54970" y="647700"/>
                  </a:lnTo>
                  <a:lnTo>
                    <a:pt x="57820" y="687070"/>
                  </a:lnTo>
                  <a:lnTo>
                    <a:pt x="70379" y="736600"/>
                  </a:lnTo>
                  <a:lnTo>
                    <a:pt x="86107" y="772160"/>
                  </a:lnTo>
                  <a:lnTo>
                    <a:pt x="106876" y="805180"/>
                  </a:lnTo>
                  <a:lnTo>
                    <a:pt x="132213" y="834390"/>
                  </a:lnTo>
                  <a:lnTo>
                    <a:pt x="161580" y="859790"/>
                  </a:lnTo>
                  <a:lnTo>
                    <a:pt x="194373" y="880110"/>
                  </a:lnTo>
                  <a:lnTo>
                    <a:pt x="229862" y="896620"/>
                  </a:lnTo>
                  <a:lnTo>
                    <a:pt x="280012" y="909320"/>
                  </a:lnTo>
                  <a:lnTo>
                    <a:pt x="305737" y="911860"/>
                  </a:lnTo>
                  <a:lnTo>
                    <a:pt x="8599959" y="911860"/>
                  </a:lnTo>
                  <a:lnTo>
                    <a:pt x="8598005" y="913130"/>
                  </a:lnTo>
                  <a:lnTo>
                    <a:pt x="8591445" y="916940"/>
                  </a:lnTo>
                  <a:lnTo>
                    <a:pt x="8584786" y="922020"/>
                  </a:lnTo>
                  <a:lnTo>
                    <a:pt x="8571171" y="929640"/>
                  </a:lnTo>
                  <a:lnTo>
                    <a:pt x="8564224" y="932180"/>
                  </a:lnTo>
                  <a:lnTo>
                    <a:pt x="8550084" y="939800"/>
                  </a:lnTo>
                  <a:lnTo>
                    <a:pt x="8535625" y="944880"/>
                  </a:lnTo>
                  <a:lnTo>
                    <a:pt x="8528294" y="948690"/>
                  </a:lnTo>
                  <a:lnTo>
                    <a:pt x="8520898" y="951230"/>
                  </a:lnTo>
                  <a:lnTo>
                    <a:pt x="8513437" y="952500"/>
                  </a:lnTo>
                  <a:lnTo>
                    <a:pt x="8498356" y="957580"/>
                  </a:lnTo>
                  <a:lnTo>
                    <a:pt x="8483089" y="960120"/>
                  </a:lnTo>
                  <a:lnTo>
                    <a:pt x="8475395" y="962660"/>
                  </a:lnTo>
                  <a:lnTo>
                    <a:pt x="8467673" y="963930"/>
                  </a:lnTo>
                  <a:close/>
                </a:path>
                <a:path w="8740140" h="966469">
                  <a:moveTo>
                    <a:pt x="8599959" y="911860"/>
                  </a:moveTo>
                  <a:lnTo>
                    <a:pt x="8433852" y="911860"/>
                  </a:lnTo>
                  <a:lnTo>
                    <a:pt x="8459576" y="909320"/>
                  </a:lnTo>
                  <a:lnTo>
                    <a:pt x="8484990" y="904240"/>
                  </a:lnTo>
                  <a:lnTo>
                    <a:pt x="8533666" y="886460"/>
                  </a:lnTo>
                  <a:lnTo>
                    <a:pt x="8567412" y="867410"/>
                  </a:lnTo>
                  <a:lnTo>
                    <a:pt x="8597991" y="843280"/>
                  </a:lnTo>
                  <a:lnTo>
                    <a:pt x="8624759" y="815340"/>
                  </a:lnTo>
                  <a:lnTo>
                    <a:pt x="8647108" y="783590"/>
                  </a:lnTo>
                  <a:lnTo>
                    <a:pt x="8664543" y="749300"/>
                  </a:lnTo>
                  <a:lnTo>
                    <a:pt x="8676713" y="712470"/>
                  </a:lnTo>
                  <a:lnTo>
                    <a:pt x="8683353" y="674370"/>
                  </a:lnTo>
                  <a:lnTo>
                    <a:pt x="8684620" y="647700"/>
                  </a:lnTo>
                  <a:lnTo>
                    <a:pt x="8684620" y="318770"/>
                  </a:lnTo>
                  <a:lnTo>
                    <a:pt x="8681769" y="279400"/>
                  </a:lnTo>
                  <a:lnTo>
                    <a:pt x="8673266" y="241300"/>
                  </a:lnTo>
                  <a:lnTo>
                    <a:pt x="8659293" y="205740"/>
                  </a:lnTo>
                  <a:lnTo>
                    <a:pt x="8640174" y="171450"/>
                  </a:lnTo>
                  <a:lnTo>
                    <a:pt x="8616314" y="140970"/>
                  </a:lnTo>
                  <a:lnTo>
                    <a:pt x="8588202" y="114300"/>
                  </a:lnTo>
                  <a:lnTo>
                    <a:pt x="8556463" y="91440"/>
                  </a:lnTo>
                  <a:lnTo>
                    <a:pt x="8509726" y="69850"/>
                  </a:lnTo>
                  <a:lnTo>
                    <a:pt x="8459576" y="57150"/>
                  </a:lnTo>
                  <a:lnTo>
                    <a:pt x="8433852" y="54610"/>
                  </a:lnTo>
                  <a:lnTo>
                    <a:pt x="8599960" y="54610"/>
                  </a:lnTo>
                  <a:lnTo>
                    <a:pt x="8604459" y="57150"/>
                  </a:lnTo>
                  <a:lnTo>
                    <a:pt x="8610799" y="62230"/>
                  </a:lnTo>
                  <a:lnTo>
                    <a:pt x="8617024" y="67310"/>
                  </a:lnTo>
                  <a:lnTo>
                    <a:pt x="8623135" y="71120"/>
                  </a:lnTo>
                  <a:lnTo>
                    <a:pt x="8629123" y="76200"/>
                  </a:lnTo>
                  <a:lnTo>
                    <a:pt x="8634983" y="82550"/>
                  </a:lnTo>
                  <a:lnTo>
                    <a:pt x="8640713" y="87630"/>
                  </a:lnTo>
                  <a:lnTo>
                    <a:pt x="8646314" y="92710"/>
                  </a:lnTo>
                  <a:lnTo>
                    <a:pt x="8651780" y="97790"/>
                  </a:lnTo>
                  <a:lnTo>
                    <a:pt x="8657104" y="104140"/>
                  </a:lnTo>
                  <a:lnTo>
                    <a:pt x="8662285" y="110490"/>
                  </a:lnTo>
                  <a:lnTo>
                    <a:pt x="8667323" y="115570"/>
                  </a:lnTo>
                  <a:lnTo>
                    <a:pt x="8690227" y="147320"/>
                  </a:lnTo>
                  <a:lnTo>
                    <a:pt x="8698269" y="161290"/>
                  </a:lnTo>
                  <a:lnTo>
                    <a:pt x="8702043" y="167640"/>
                  </a:lnTo>
                  <a:lnTo>
                    <a:pt x="8705648" y="175260"/>
                  </a:lnTo>
                  <a:lnTo>
                    <a:pt x="8709078" y="181610"/>
                  </a:lnTo>
                  <a:lnTo>
                    <a:pt x="8712335" y="189230"/>
                  </a:lnTo>
                  <a:lnTo>
                    <a:pt x="8725958" y="226060"/>
                  </a:lnTo>
                  <a:lnTo>
                    <a:pt x="8734992" y="264160"/>
                  </a:lnTo>
                  <a:lnTo>
                    <a:pt x="8739302" y="302260"/>
                  </a:lnTo>
                  <a:lnTo>
                    <a:pt x="8739590" y="309880"/>
                  </a:lnTo>
                  <a:lnTo>
                    <a:pt x="8739590" y="655320"/>
                  </a:lnTo>
                  <a:lnTo>
                    <a:pt x="8736235" y="694690"/>
                  </a:lnTo>
                  <a:lnTo>
                    <a:pt x="8728138" y="732790"/>
                  </a:lnTo>
                  <a:lnTo>
                    <a:pt x="8715419" y="769620"/>
                  </a:lnTo>
                  <a:lnTo>
                    <a:pt x="8712336" y="777240"/>
                  </a:lnTo>
                  <a:lnTo>
                    <a:pt x="8709078" y="784860"/>
                  </a:lnTo>
                  <a:lnTo>
                    <a:pt x="8705648" y="791210"/>
                  </a:lnTo>
                  <a:lnTo>
                    <a:pt x="8702043" y="798830"/>
                  </a:lnTo>
                  <a:lnTo>
                    <a:pt x="8698269" y="805180"/>
                  </a:lnTo>
                  <a:lnTo>
                    <a:pt x="8694331" y="811530"/>
                  </a:lnTo>
                  <a:lnTo>
                    <a:pt x="8690227" y="817880"/>
                  </a:lnTo>
                  <a:lnTo>
                    <a:pt x="8685959" y="825500"/>
                  </a:lnTo>
                  <a:lnTo>
                    <a:pt x="8681532" y="831850"/>
                  </a:lnTo>
                  <a:lnTo>
                    <a:pt x="8676950" y="838200"/>
                  </a:lnTo>
                  <a:lnTo>
                    <a:pt x="8672214" y="844550"/>
                  </a:lnTo>
                  <a:lnTo>
                    <a:pt x="8667323" y="849630"/>
                  </a:lnTo>
                  <a:lnTo>
                    <a:pt x="8662285" y="855980"/>
                  </a:lnTo>
                  <a:lnTo>
                    <a:pt x="8657104" y="862330"/>
                  </a:lnTo>
                  <a:lnTo>
                    <a:pt x="8651780" y="867410"/>
                  </a:lnTo>
                  <a:lnTo>
                    <a:pt x="8646314" y="873760"/>
                  </a:lnTo>
                  <a:lnTo>
                    <a:pt x="8617024" y="899160"/>
                  </a:lnTo>
                  <a:lnTo>
                    <a:pt x="8604459" y="908050"/>
                  </a:lnTo>
                  <a:lnTo>
                    <a:pt x="8599959" y="911860"/>
                  </a:lnTo>
                  <a:close/>
                </a:path>
                <a:path w="8740140" h="966469">
                  <a:moveTo>
                    <a:pt x="8444346" y="966470"/>
                  </a:moveTo>
                  <a:lnTo>
                    <a:pt x="295244" y="966470"/>
                  </a:lnTo>
                  <a:lnTo>
                    <a:pt x="279668" y="963930"/>
                  </a:lnTo>
                  <a:lnTo>
                    <a:pt x="8459922" y="963930"/>
                  </a:lnTo>
                  <a:lnTo>
                    <a:pt x="8444346" y="966470"/>
                  </a:lnTo>
                  <a:close/>
                </a:path>
              </a:pathLst>
            </a:custGeom>
            <a:solidFill>
              <a:srgbClr val="2525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390649" y="504907"/>
              <a:ext cx="8648700" cy="876300"/>
            </a:xfrm>
            <a:custGeom>
              <a:avLst/>
              <a:gdLst/>
              <a:ahLst/>
              <a:cxnLst/>
              <a:rect l="l" t="t" r="r" b="b"/>
              <a:pathLst>
                <a:path w="8648700" h="876300">
                  <a:moveTo>
                    <a:pt x="8382159" y="876135"/>
                  </a:moveTo>
                  <a:lnTo>
                    <a:pt x="266540" y="876135"/>
                  </a:lnTo>
                  <a:lnTo>
                    <a:pt x="253149" y="875477"/>
                  </a:lnTo>
                  <a:lnTo>
                    <a:pt x="213377" y="869578"/>
                  </a:lnTo>
                  <a:lnTo>
                    <a:pt x="174909" y="857908"/>
                  </a:lnTo>
                  <a:lnTo>
                    <a:pt x="138562" y="840718"/>
                  </a:lnTo>
                  <a:lnTo>
                    <a:pt x="105138" y="818385"/>
                  </a:lnTo>
                  <a:lnTo>
                    <a:pt x="75347" y="791383"/>
                  </a:lnTo>
                  <a:lnTo>
                    <a:pt x="49845" y="760309"/>
                  </a:lnTo>
                  <a:lnTo>
                    <a:pt x="29175" y="725823"/>
                  </a:lnTo>
                  <a:lnTo>
                    <a:pt x="13791" y="688684"/>
                  </a:lnTo>
                  <a:lnTo>
                    <a:pt x="4022" y="649682"/>
                  </a:lnTo>
                  <a:lnTo>
                    <a:pt x="82" y="609677"/>
                  </a:lnTo>
                  <a:lnTo>
                    <a:pt x="0" y="602969"/>
                  </a:lnTo>
                  <a:lnTo>
                    <a:pt x="82" y="266458"/>
                  </a:lnTo>
                  <a:lnTo>
                    <a:pt x="4022" y="226453"/>
                  </a:lnTo>
                  <a:lnTo>
                    <a:pt x="13791" y="187451"/>
                  </a:lnTo>
                  <a:lnTo>
                    <a:pt x="29175" y="150312"/>
                  </a:lnTo>
                  <a:lnTo>
                    <a:pt x="49845" y="115825"/>
                  </a:lnTo>
                  <a:lnTo>
                    <a:pt x="75347" y="84751"/>
                  </a:lnTo>
                  <a:lnTo>
                    <a:pt x="105138" y="57750"/>
                  </a:lnTo>
                  <a:lnTo>
                    <a:pt x="138562" y="35417"/>
                  </a:lnTo>
                  <a:lnTo>
                    <a:pt x="174909" y="18226"/>
                  </a:lnTo>
                  <a:lnTo>
                    <a:pt x="213377" y="6557"/>
                  </a:lnTo>
                  <a:lnTo>
                    <a:pt x="253149" y="657"/>
                  </a:lnTo>
                  <a:lnTo>
                    <a:pt x="266540" y="0"/>
                  </a:lnTo>
                  <a:lnTo>
                    <a:pt x="8382159" y="0"/>
                  </a:lnTo>
                  <a:lnTo>
                    <a:pt x="8422163" y="3940"/>
                  </a:lnTo>
                  <a:lnTo>
                    <a:pt x="8461164" y="13709"/>
                  </a:lnTo>
                  <a:lnTo>
                    <a:pt x="8498304" y="29093"/>
                  </a:lnTo>
                  <a:lnTo>
                    <a:pt x="8532791" y="49763"/>
                  </a:lnTo>
                  <a:lnTo>
                    <a:pt x="8563864" y="75265"/>
                  </a:lnTo>
                  <a:lnTo>
                    <a:pt x="8590865" y="105056"/>
                  </a:lnTo>
                  <a:lnTo>
                    <a:pt x="8613198" y="138480"/>
                  </a:lnTo>
                  <a:lnTo>
                    <a:pt x="8630389" y="174827"/>
                  </a:lnTo>
                  <a:lnTo>
                    <a:pt x="8642058" y="213295"/>
                  </a:lnTo>
                  <a:lnTo>
                    <a:pt x="8647959" y="253066"/>
                  </a:lnTo>
                  <a:lnTo>
                    <a:pt x="8648617" y="266458"/>
                  </a:lnTo>
                  <a:lnTo>
                    <a:pt x="8648617" y="609677"/>
                  </a:lnTo>
                  <a:lnTo>
                    <a:pt x="8644675" y="649682"/>
                  </a:lnTo>
                  <a:lnTo>
                    <a:pt x="8634906" y="688684"/>
                  </a:lnTo>
                  <a:lnTo>
                    <a:pt x="8619522" y="725823"/>
                  </a:lnTo>
                  <a:lnTo>
                    <a:pt x="8598852" y="760309"/>
                  </a:lnTo>
                  <a:lnTo>
                    <a:pt x="8573351" y="791383"/>
                  </a:lnTo>
                  <a:lnTo>
                    <a:pt x="8543559" y="818385"/>
                  </a:lnTo>
                  <a:lnTo>
                    <a:pt x="8510135" y="840718"/>
                  </a:lnTo>
                  <a:lnTo>
                    <a:pt x="8473789" y="857908"/>
                  </a:lnTo>
                  <a:lnTo>
                    <a:pt x="8435321" y="869578"/>
                  </a:lnTo>
                  <a:lnTo>
                    <a:pt x="8395550" y="875477"/>
                  </a:lnTo>
                  <a:lnTo>
                    <a:pt x="8382159" y="876135"/>
                  </a:lnTo>
                  <a:close/>
                </a:path>
              </a:pathLst>
            </a:custGeom>
            <a:solidFill>
              <a:srgbClr val="00002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35"/>
              </a:spcBef>
            </a:pPr>
            <a:r>
              <a:rPr dirty="0" spc="-95"/>
              <a:t>RESULTADOS</a:t>
            </a:r>
            <a:r>
              <a:rPr dirty="0" spc="-55"/>
              <a:t> </a:t>
            </a:r>
            <a:r>
              <a:rPr dirty="0" spc="-155"/>
              <a:t>Y</a:t>
            </a:r>
            <a:r>
              <a:rPr dirty="0" spc="-10"/>
              <a:t> </a:t>
            </a:r>
            <a:r>
              <a:rPr dirty="0" spc="-35"/>
              <a:t>CONCLUSIONES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1367968" y="1548854"/>
            <a:ext cx="4274820" cy="1282700"/>
            <a:chOff x="1367968" y="1548854"/>
            <a:chExt cx="4274820" cy="1282700"/>
          </a:xfrm>
        </p:grpSpPr>
        <p:sp>
          <p:nvSpPr>
            <p:cNvPr id="9" name="object 9"/>
            <p:cNvSpPr/>
            <p:nvPr/>
          </p:nvSpPr>
          <p:spPr>
            <a:xfrm>
              <a:off x="1367968" y="1548854"/>
              <a:ext cx="4274820" cy="1282700"/>
            </a:xfrm>
            <a:custGeom>
              <a:avLst/>
              <a:gdLst/>
              <a:ahLst/>
              <a:cxnLst/>
              <a:rect l="l" t="t" r="r" b="b"/>
              <a:pathLst>
                <a:path w="4274820" h="1282700">
                  <a:moveTo>
                    <a:pt x="4064462" y="12700"/>
                  </a:moveTo>
                  <a:lnTo>
                    <a:pt x="210000" y="12700"/>
                  </a:lnTo>
                  <a:lnTo>
                    <a:pt x="216980" y="0"/>
                  </a:lnTo>
                  <a:lnTo>
                    <a:pt x="4057482" y="0"/>
                  </a:lnTo>
                  <a:lnTo>
                    <a:pt x="4064462" y="12700"/>
                  </a:lnTo>
                  <a:close/>
                </a:path>
                <a:path w="4274820" h="1282700">
                  <a:moveTo>
                    <a:pt x="4105096" y="25400"/>
                  </a:moveTo>
                  <a:lnTo>
                    <a:pt x="169365" y="25400"/>
                  </a:lnTo>
                  <a:lnTo>
                    <a:pt x="175968" y="12700"/>
                  </a:lnTo>
                  <a:lnTo>
                    <a:pt x="4098493" y="12700"/>
                  </a:lnTo>
                  <a:lnTo>
                    <a:pt x="4105096" y="25400"/>
                  </a:lnTo>
                  <a:close/>
                </a:path>
                <a:path w="4274820" h="1282700">
                  <a:moveTo>
                    <a:pt x="231834" y="38100"/>
                  </a:moveTo>
                  <a:lnTo>
                    <a:pt x="150020" y="38100"/>
                  </a:lnTo>
                  <a:lnTo>
                    <a:pt x="156387" y="25400"/>
                  </a:lnTo>
                  <a:lnTo>
                    <a:pt x="244479" y="25400"/>
                  </a:lnTo>
                  <a:lnTo>
                    <a:pt x="231834" y="38100"/>
                  </a:lnTo>
                  <a:close/>
                </a:path>
                <a:path w="4274820" h="1282700">
                  <a:moveTo>
                    <a:pt x="4124441" y="38100"/>
                  </a:moveTo>
                  <a:lnTo>
                    <a:pt x="4042627" y="38100"/>
                  </a:lnTo>
                  <a:lnTo>
                    <a:pt x="4029982" y="25400"/>
                  </a:lnTo>
                  <a:lnTo>
                    <a:pt x="4118074" y="25400"/>
                  </a:lnTo>
                  <a:lnTo>
                    <a:pt x="4124441" y="38100"/>
                  </a:lnTo>
                  <a:close/>
                </a:path>
                <a:path w="4274820" h="1282700">
                  <a:moveTo>
                    <a:pt x="195007" y="50800"/>
                  </a:moveTo>
                  <a:lnTo>
                    <a:pt x="125477" y="50800"/>
                  </a:lnTo>
                  <a:lnTo>
                    <a:pt x="131470" y="38100"/>
                  </a:lnTo>
                  <a:lnTo>
                    <a:pt x="207098" y="38100"/>
                  </a:lnTo>
                  <a:lnTo>
                    <a:pt x="195007" y="50800"/>
                  </a:lnTo>
                  <a:close/>
                </a:path>
                <a:path w="4274820" h="1282700">
                  <a:moveTo>
                    <a:pt x="4148984" y="50800"/>
                  </a:moveTo>
                  <a:lnTo>
                    <a:pt x="4079455" y="50800"/>
                  </a:lnTo>
                  <a:lnTo>
                    <a:pt x="4067364" y="38100"/>
                  </a:lnTo>
                  <a:lnTo>
                    <a:pt x="4142991" y="38100"/>
                  </a:lnTo>
                  <a:lnTo>
                    <a:pt x="4148984" y="50800"/>
                  </a:lnTo>
                  <a:close/>
                </a:path>
                <a:path w="4274820" h="1282700">
                  <a:moveTo>
                    <a:pt x="149412" y="76200"/>
                  </a:moveTo>
                  <a:lnTo>
                    <a:pt x="97135" y="76200"/>
                  </a:lnTo>
                  <a:lnTo>
                    <a:pt x="102576" y="63500"/>
                  </a:lnTo>
                  <a:lnTo>
                    <a:pt x="108137" y="63500"/>
                  </a:lnTo>
                  <a:lnTo>
                    <a:pt x="113811" y="50800"/>
                  </a:lnTo>
                  <a:lnTo>
                    <a:pt x="171610" y="50800"/>
                  </a:lnTo>
                  <a:lnTo>
                    <a:pt x="160361" y="63500"/>
                  </a:lnTo>
                  <a:lnTo>
                    <a:pt x="149412" y="76200"/>
                  </a:lnTo>
                  <a:close/>
                </a:path>
                <a:path w="4274820" h="1282700">
                  <a:moveTo>
                    <a:pt x="4177327" y="76200"/>
                  </a:moveTo>
                  <a:lnTo>
                    <a:pt x="4125049" y="76200"/>
                  </a:lnTo>
                  <a:lnTo>
                    <a:pt x="4114100" y="63500"/>
                  </a:lnTo>
                  <a:lnTo>
                    <a:pt x="4102852" y="50800"/>
                  </a:lnTo>
                  <a:lnTo>
                    <a:pt x="4160651" y="50800"/>
                  </a:lnTo>
                  <a:lnTo>
                    <a:pt x="4166325" y="63500"/>
                  </a:lnTo>
                  <a:lnTo>
                    <a:pt x="4171885" y="63500"/>
                  </a:lnTo>
                  <a:lnTo>
                    <a:pt x="4177327" y="76200"/>
                  </a:lnTo>
                  <a:close/>
                </a:path>
                <a:path w="4274820" h="1282700">
                  <a:moveTo>
                    <a:pt x="128623" y="88900"/>
                  </a:moveTo>
                  <a:lnTo>
                    <a:pt x="81537" y="88900"/>
                  </a:lnTo>
                  <a:lnTo>
                    <a:pt x="86612" y="76200"/>
                  </a:lnTo>
                  <a:lnTo>
                    <a:pt x="138816" y="76200"/>
                  </a:lnTo>
                  <a:lnTo>
                    <a:pt x="128623" y="88900"/>
                  </a:lnTo>
                  <a:close/>
                </a:path>
                <a:path w="4274820" h="1282700">
                  <a:moveTo>
                    <a:pt x="4192925" y="88900"/>
                  </a:moveTo>
                  <a:lnTo>
                    <a:pt x="4145839" y="88900"/>
                  </a:lnTo>
                  <a:lnTo>
                    <a:pt x="4135646" y="76200"/>
                  </a:lnTo>
                  <a:lnTo>
                    <a:pt x="4187849" y="76200"/>
                  </a:lnTo>
                  <a:lnTo>
                    <a:pt x="4192925" y="88900"/>
                  </a:lnTo>
                  <a:close/>
                </a:path>
                <a:path w="4274820" h="1282700">
                  <a:moveTo>
                    <a:pt x="92066" y="127000"/>
                  </a:moveTo>
                  <a:lnTo>
                    <a:pt x="49799" y="127000"/>
                  </a:lnTo>
                  <a:lnTo>
                    <a:pt x="53910" y="114300"/>
                  </a:lnTo>
                  <a:lnTo>
                    <a:pt x="58165" y="114300"/>
                  </a:lnTo>
                  <a:lnTo>
                    <a:pt x="62562" y="101600"/>
                  </a:lnTo>
                  <a:lnTo>
                    <a:pt x="71783" y="101600"/>
                  </a:lnTo>
                  <a:lnTo>
                    <a:pt x="76594" y="88900"/>
                  </a:lnTo>
                  <a:lnTo>
                    <a:pt x="118834" y="88900"/>
                  </a:lnTo>
                  <a:lnTo>
                    <a:pt x="109449" y="101600"/>
                  </a:lnTo>
                  <a:lnTo>
                    <a:pt x="100511" y="114300"/>
                  </a:lnTo>
                  <a:lnTo>
                    <a:pt x="92066" y="127000"/>
                  </a:lnTo>
                  <a:close/>
                </a:path>
                <a:path w="4274820" h="1282700">
                  <a:moveTo>
                    <a:pt x="4224663" y="127000"/>
                  </a:moveTo>
                  <a:lnTo>
                    <a:pt x="4182396" y="127000"/>
                  </a:lnTo>
                  <a:lnTo>
                    <a:pt x="4173950" y="114300"/>
                  </a:lnTo>
                  <a:lnTo>
                    <a:pt x="4165013" y="101600"/>
                  </a:lnTo>
                  <a:lnTo>
                    <a:pt x="4155628" y="88900"/>
                  </a:lnTo>
                  <a:lnTo>
                    <a:pt x="4197868" y="88900"/>
                  </a:lnTo>
                  <a:lnTo>
                    <a:pt x="4202679" y="101600"/>
                  </a:lnTo>
                  <a:lnTo>
                    <a:pt x="4211899" y="101600"/>
                  </a:lnTo>
                  <a:lnTo>
                    <a:pt x="4216297" y="114300"/>
                  </a:lnTo>
                  <a:lnTo>
                    <a:pt x="4220551" y="114300"/>
                  </a:lnTo>
                  <a:lnTo>
                    <a:pt x="4224663" y="127000"/>
                  </a:lnTo>
                  <a:close/>
                </a:path>
                <a:path w="4274820" h="1282700">
                  <a:moveTo>
                    <a:pt x="76651" y="1143000"/>
                  </a:moveTo>
                  <a:lnTo>
                    <a:pt x="38368" y="1143000"/>
                  </a:lnTo>
                  <a:lnTo>
                    <a:pt x="34864" y="1130300"/>
                  </a:lnTo>
                  <a:lnTo>
                    <a:pt x="31517" y="1130300"/>
                  </a:lnTo>
                  <a:lnTo>
                    <a:pt x="28331" y="1117600"/>
                  </a:lnTo>
                  <a:lnTo>
                    <a:pt x="25307" y="1104900"/>
                  </a:lnTo>
                  <a:lnTo>
                    <a:pt x="22443" y="1104900"/>
                  </a:lnTo>
                  <a:lnTo>
                    <a:pt x="19745" y="1092200"/>
                  </a:lnTo>
                  <a:lnTo>
                    <a:pt x="17214" y="1092200"/>
                  </a:lnTo>
                  <a:lnTo>
                    <a:pt x="14852" y="1079500"/>
                  </a:lnTo>
                  <a:lnTo>
                    <a:pt x="12657" y="1079500"/>
                  </a:lnTo>
                  <a:lnTo>
                    <a:pt x="10633" y="1066800"/>
                  </a:lnTo>
                  <a:lnTo>
                    <a:pt x="8781" y="1066800"/>
                  </a:lnTo>
                  <a:lnTo>
                    <a:pt x="7103" y="1054100"/>
                  </a:lnTo>
                  <a:lnTo>
                    <a:pt x="5598" y="1054100"/>
                  </a:lnTo>
                  <a:lnTo>
                    <a:pt x="4268" y="1041400"/>
                  </a:lnTo>
                  <a:lnTo>
                    <a:pt x="3114" y="1028700"/>
                  </a:lnTo>
                  <a:lnTo>
                    <a:pt x="2137" y="1028700"/>
                  </a:lnTo>
                  <a:lnTo>
                    <a:pt x="1336" y="1016000"/>
                  </a:lnTo>
                  <a:lnTo>
                    <a:pt x="712" y="1016000"/>
                  </a:lnTo>
                  <a:lnTo>
                    <a:pt x="267" y="1003300"/>
                  </a:lnTo>
                  <a:lnTo>
                    <a:pt x="0" y="1003300"/>
                  </a:lnTo>
                  <a:lnTo>
                    <a:pt x="0" y="279400"/>
                  </a:lnTo>
                  <a:lnTo>
                    <a:pt x="267" y="279400"/>
                  </a:lnTo>
                  <a:lnTo>
                    <a:pt x="712" y="266700"/>
                  </a:lnTo>
                  <a:lnTo>
                    <a:pt x="1336" y="266700"/>
                  </a:lnTo>
                  <a:lnTo>
                    <a:pt x="2137" y="254000"/>
                  </a:lnTo>
                  <a:lnTo>
                    <a:pt x="3114" y="241300"/>
                  </a:lnTo>
                  <a:lnTo>
                    <a:pt x="4268" y="241300"/>
                  </a:lnTo>
                  <a:lnTo>
                    <a:pt x="5598" y="228600"/>
                  </a:lnTo>
                  <a:lnTo>
                    <a:pt x="7103" y="228600"/>
                  </a:lnTo>
                  <a:lnTo>
                    <a:pt x="8781" y="215900"/>
                  </a:lnTo>
                  <a:lnTo>
                    <a:pt x="10633" y="215900"/>
                  </a:lnTo>
                  <a:lnTo>
                    <a:pt x="12657" y="203200"/>
                  </a:lnTo>
                  <a:lnTo>
                    <a:pt x="14852" y="190500"/>
                  </a:lnTo>
                  <a:lnTo>
                    <a:pt x="17214" y="190500"/>
                  </a:lnTo>
                  <a:lnTo>
                    <a:pt x="19745" y="177800"/>
                  </a:lnTo>
                  <a:lnTo>
                    <a:pt x="22443" y="177800"/>
                  </a:lnTo>
                  <a:lnTo>
                    <a:pt x="25307" y="165100"/>
                  </a:lnTo>
                  <a:lnTo>
                    <a:pt x="28331" y="165100"/>
                  </a:lnTo>
                  <a:lnTo>
                    <a:pt x="31517" y="152400"/>
                  </a:lnTo>
                  <a:lnTo>
                    <a:pt x="34864" y="152400"/>
                  </a:lnTo>
                  <a:lnTo>
                    <a:pt x="38368" y="139700"/>
                  </a:lnTo>
                  <a:lnTo>
                    <a:pt x="42025" y="139700"/>
                  </a:lnTo>
                  <a:lnTo>
                    <a:pt x="45836" y="127000"/>
                  </a:lnTo>
                  <a:lnTo>
                    <a:pt x="84113" y="127000"/>
                  </a:lnTo>
                  <a:lnTo>
                    <a:pt x="63343" y="165100"/>
                  </a:lnTo>
                  <a:lnTo>
                    <a:pt x="47615" y="203200"/>
                  </a:lnTo>
                  <a:lnTo>
                    <a:pt x="37273" y="241300"/>
                  </a:lnTo>
                  <a:lnTo>
                    <a:pt x="32523" y="279400"/>
                  </a:lnTo>
                  <a:lnTo>
                    <a:pt x="32206" y="292100"/>
                  </a:lnTo>
                  <a:lnTo>
                    <a:pt x="32206" y="990600"/>
                  </a:lnTo>
                  <a:lnTo>
                    <a:pt x="35056" y="1028700"/>
                  </a:lnTo>
                  <a:lnTo>
                    <a:pt x="43559" y="1066800"/>
                  </a:lnTo>
                  <a:lnTo>
                    <a:pt x="57531" y="1104900"/>
                  </a:lnTo>
                  <a:lnTo>
                    <a:pt x="69717" y="1130300"/>
                  </a:lnTo>
                  <a:lnTo>
                    <a:pt x="76651" y="1143000"/>
                  </a:lnTo>
                  <a:close/>
                </a:path>
                <a:path w="4274820" h="1282700">
                  <a:moveTo>
                    <a:pt x="4236094" y="1143000"/>
                  </a:moveTo>
                  <a:lnTo>
                    <a:pt x="4197810" y="1143000"/>
                  </a:lnTo>
                  <a:lnTo>
                    <a:pt x="4204745" y="1130300"/>
                  </a:lnTo>
                  <a:lnTo>
                    <a:pt x="4211118" y="1117600"/>
                  </a:lnTo>
                  <a:lnTo>
                    <a:pt x="4226846" y="1079500"/>
                  </a:lnTo>
                  <a:lnTo>
                    <a:pt x="4237188" y="1041400"/>
                  </a:lnTo>
                  <a:lnTo>
                    <a:pt x="4241939" y="1003300"/>
                  </a:lnTo>
                  <a:lnTo>
                    <a:pt x="4242256" y="990600"/>
                  </a:lnTo>
                  <a:lnTo>
                    <a:pt x="4242256" y="292100"/>
                  </a:lnTo>
                  <a:lnTo>
                    <a:pt x="4239405" y="254000"/>
                  </a:lnTo>
                  <a:lnTo>
                    <a:pt x="4230903" y="215900"/>
                  </a:lnTo>
                  <a:lnTo>
                    <a:pt x="4216930" y="177800"/>
                  </a:lnTo>
                  <a:lnTo>
                    <a:pt x="4197810" y="139700"/>
                  </a:lnTo>
                  <a:lnTo>
                    <a:pt x="4190349" y="127000"/>
                  </a:lnTo>
                  <a:lnTo>
                    <a:pt x="4228626" y="127000"/>
                  </a:lnTo>
                  <a:lnTo>
                    <a:pt x="4232436" y="139700"/>
                  </a:lnTo>
                  <a:lnTo>
                    <a:pt x="4236093" y="139700"/>
                  </a:lnTo>
                  <a:lnTo>
                    <a:pt x="4239597" y="152400"/>
                  </a:lnTo>
                  <a:lnTo>
                    <a:pt x="4242944" y="152400"/>
                  </a:lnTo>
                  <a:lnTo>
                    <a:pt x="4246130" y="165100"/>
                  </a:lnTo>
                  <a:lnTo>
                    <a:pt x="4249154" y="165100"/>
                  </a:lnTo>
                  <a:lnTo>
                    <a:pt x="4252018" y="177800"/>
                  </a:lnTo>
                  <a:lnTo>
                    <a:pt x="4254716" y="177800"/>
                  </a:lnTo>
                  <a:lnTo>
                    <a:pt x="4257247" y="190500"/>
                  </a:lnTo>
                  <a:lnTo>
                    <a:pt x="4259610" y="190500"/>
                  </a:lnTo>
                  <a:lnTo>
                    <a:pt x="4261805" y="203200"/>
                  </a:lnTo>
                  <a:lnTo>
                    <a:pt x="4263829" y="215900"/>
                  </a:lnTo>
                  <a:lnTo>
                    <a:pt x="4265680" y="215900"/>
                  </a:lnTo>
                  <a:lnTo>
                    <a:pt x="4267358" y="228600"/>
                  </a:lnTo>
                  <a:lnTo>
                    <a:pt x="4268863" y="228600"/>
                  </a:lnTo>
                  <a:lnTo>
                    <a:pt x="4270194" y="241300"/>
                  </a:lnTo>
                  <a:lnTo>
                    <a:pt x="4271348" y="241300"/>
                  </a:lnTo>
                  <a:lnTo>
                    <a:pt x="4272325" y="254000"/>
                  </a:lnTo>
                  <a:lnTo>
                    <a:pt x="4273126" y="266700"/>
                  </a:lnTo>
                  <a:lnTo>
                    <a:pt x="4273750" y="266700"/>
                  </a:lnTo>
                  <a:lnTo>
                    <a:pt x="4274195" y="279400"/>
                  </a:lnTo>
                  <a:lnTo>
                    <a:pt x="4274463" y="279400"/>
                  </a:lnTo>
                  <a:lnTo>
                    <a:pt x="4274463" y="1003300"/>
                  </a:lnTo>
                  <a:lnTo>
                    <a:pt x="4274195" y="1003300"/>
                  </a:lnTo>
                  <a:lnTo>
                    <a:pt x="4273750" y="1016000"/>
                  </a:lnTo>
                  <a:lnTo>
                    <a:pt x="4273126" y="1016000"/>
                  </a:lnTo>
                  <a:lnTo>
                    <a:pt x="4272325" y="1028700"/>
                  </a:lnTo>
                  <a:lnTo>
                    <a:pt x="4271348" y="1028700"/>
                  </a:lnTo>
                  <a:lnTo>
                    <a:pt x="4270194" y="1041400"/>
                  </a:lnTo>
                  <a:lnTo>
                    <a:pt x="4268863" y="1054100"/>
                  </a:lnTo>
                  <a:lnTo>
                    <a:pt x="4267358" y="1054100"/>
                  </a:lnTo>
                  <a:lnTo>
                    <a:pt x="4265680" y="1066800"/>
                  </a:lnTo>
                  <a:lnTo>
                    <a:pt x="4263829" y="1066800"/>
                  </a:lnTo>
                  <a:lnTo>
                    <a:pt x="4261805" y="1079500"/>
                  </a:lnTo>
                  <a:lnTo>
                    <a:pt x="4259610" y="1079500"/>
                  </a:lnTo>
                  <a:lnTo>
                    <a:pt x="4257247" y="1092200"/>
                  </a:lnTo>
                  <a:lnTo>
                    <a:pt x="4254716" y="1092200"/>
                  </a:lnTo>
                  <a:lnTo>
                    <a:pt x="4252018" y="1104900"/>
                  </a:lnTo>
                  <a:lnTo>
                    <a:pt x="4249154" y="1104900"/>
                  </a:lnTo>
                  <a:lnTo>
                    <a:pt x="4246130" y="1117600"/>
                  </a:lnTo>
                  <a:lnTo>
                    <a:pt x="4242945" y="1130300"/>
                  </a:lnTo>
                  <a:lnTo>
                    <a:pt x="4239598" y="1130300"/>
                  </a:lnTo>
                  <a:lnTo>
                    <a:pt x="4236094" y="1143000"/>
                  </a:lnTo>
                  <a:close/>
                </a:path>
                <a:path w="4274820" h="1282700">
                  <a:moveTo>
                    <a:pt x="109449" y="1181100"/>
                  </a:moveTo>
                  <a:lnTo>
                    <a:pt x="67104" y="1181100"/>
                  </a:lnTo>
                  <a:lnTo>
                    <a:pt x="62562" y="1168400"/>
                  </a:lnTo>
                  <a:lnTo>
                    <a:pt x="58165" y="1168400"/>
                  </a:lnTo>
                  <a:lnTo>
                    <a:pt x="53910" y="1155700"/>
                  </a:lnTo>
                  <a:lnTo>
                    <a:pt x="49799" y="1155700"/>
                  </a:lnTo>
                  <a:lnTo>
                    <a:pt x="45835" y="1143000"/>
                  </a:lnTo>
                  <a:lnTo>
                    <a:pt x="84113" y="1143000"/>
                  </a:lnTo>
                  <a:lnTo>
                    <a:pt x="92066" y="1155700"/>
                  </a:lnTo>
                  <a:lnTo>
                    <a:pt x="100511" y="1168400"/>
                  </a:lnTo>
                  <a:lnTo>
                    <a:pt x="109449" y="1181100"/>
                  </a:lnTo>
                  <a:close/>
                </a:path>
                <a:path w="4274820" h="1282700">
                  <a:moveTo>
                    <a:pt x="4207358" y="1181100"/>
                  </a:moveTo>
                  <a:lnTo>
                    <a:pt x="4165013" y="1181100"/>
                  </a:lnTo>
                  <a:lnTo>
                    <a:pt x="4173950" y="1168400"/>
                  </a:lnTo>
                  <a:lnTo>
                    <a:pt x="4182396" y="1155700"/>
                  </a:lnTo>
                  <a:lnTo>
                    <a:pt x="4190349" y="1143000"/>
                  </a:lnTo>
                  <a:lnTo>
                    <a:pt x="4228626" y="1143000"/>
                  </a:lnTo>
                  <a:lnTo>
                    <a:pt x="4224663" y="1155700"/>
                  </a:lnTo>
                  <a:lnTo>
                    <a:pt x="4220551" y="1155700"/>
                  </a:lnTo>
                  <a:lnTo>
                    <a:pt x="4216297" y="1168400"/>
                  </a:lnTo>
                  <a:lnTo>
                    <a:pt x="4211899" y="1168400"/>
                  </a:lnTo>
                  <a:lnTo>
                    <a:pt x="4207358" y="1181100"/>
                  </a:lnTo>
                  <a:close/>
                </a:path>
                <a:path w="4274820" h="1282700">
                  <a:moveTo>
                    <a:pt x="138816" y="1206500"/>
                  </a:moveTo>
                  <a:lnTo>
                    <a:pt x="86612" y="1206500"/>
                  </a:lnTo>
                  <a:lnTo>
                    <a:pt x="81537" y="1193800"/>
                  </a:lnTo>
                  <a:lnTo>
                    <a:pt x="76594" y="1193800"/>
                  </a:lnTo>
                  <a:lnTo>
                    <a:pt x="71783" y="1181100"/>
                  </a:lnTo>
                  <a:lnTo>
                    <a:pt x="118834" y="1181100"/>
                  </a:lnTo>
                  <a:lnTo>
                    <a:pt x="128623" y="1193800"/>
                  </a:lnTo>
                  <a:lnTo>
                    <a:pt x="138816" y="1206500"/>
                  </a:lnTo>
                  <a:close/>
                </a:path>
                <a:path w="4274820" h="1282700">
                  <a:moveTo>
                    <a:pt x="4187849" y="1206500"/>
                  </a:moveTo>
                  <a:lnTo>
                    <a:pt x="4135645" y="1206500"/>
                  </a:lnTo>
                  <a:lnTo>
                    <a:pt x="4145838" y="1193800"/>
                  </a:lnTo>
                  <a:lnTo>
                    <a:pt x="4155628" y="1181100"/>
                  </a:lnTo>
                  <a:lnTo>
                    <a:pt x="4202679" y="1181100"/>
                  </a:lnTo>
                  <a:lnTo>
                    <a:pt x="4197868" y="1193800"/>
                  </a:lnTo>
                  <a:lnTo>
                    <a:pt x="4192925" y="1193800"/>
                  </a:lnTo>
                  <a:lnTo>
                    <a:pt x="4187849" y="1206500"/>
                  </a:lnTo>
                  <a:close/>
                </a:path>
                <a:path w="4274820" h="1282700">
                  <a:moveTo>
                    <a:pt x="160361" y="1219200"/>
                  </a:moveTo>
                  <a:lnTo>
                    <a:pt x="102576" y="1219200"/>
                  </a:lnTo>
                  <a:lnTo>
                    <a:pt x="97135" y="1206500"/>
                  </a:lnTo>
                  <a:lnTo>
                    <a:pt x="149412" y="1206500"/>
                  </a:lnTo>
                  <a:lnTo>
                    <a:pt x="160361" y="1219200"/>
                  </a:lnTo>
                  <a:close/>
                </a:path>
                <a:path w="4274820" h="1282700">
                  <a:moveTo>
                    <a:pt x="4171885" y="1219200"/>
                  </a:moveTo>
                  <a:lnTo>
                    <a:pt x="4114100" y="1219200"/>
                  </a:lnTo>
                  <a:lnTo>
                    <a:pt x="4125049" y="1206500"/>
                  </a:lnTo>
                  <a:lnTo>
                    <a:pt x="4177327" y="1206500"/>
                  </a:lnTo>
                  <a:lnTo>
                    <a:pt x="4171885" y="1219200"/>
                  </a:lnTo>
                  <a:close/>
                </a:path>
                <a:path w="4274820" h="1282700">
                  <a:moveTo>
                    <a:pt x="183158" y="1231900"/>
                  </a:moveTo>
                  <a:lnTo>
                    <a:pt x="119591" y="1231900"/>
                  </a:lnTo>
                  <a:lnTo>
                    <a:pt x="113811" y="1219200"/>
                  </a:lnTo>
                  <a:lnTo>
                    <a:pt x="171610" y="1219200"/>
                  </a:lnTo>
                  <a:lnTo>
                    <a:pt x="183158" y="1231900"/>
                  </a:lnTo>
                  <a:close/>
                </a:path>
                <a:path w="4274820" h="1282700">
                  <a:moveTo>
                    <a:pt x="4154871" y="1231900"/>
                  </a:moveTo>
                  <a:lnTo>
                    <a:pt x="4091303" y="1231900"/>
                  </a:lnTo>
                  <a:lnTo>
                    <a:pt x="4102852" y="1219200"/>
                  </a:lnTo>
                  <a:lnTo>
                    <a:pt x="4160651" y="1219200"/>
                  </a:lnTo>
                  <a:lnTo>
                    <a:pt x="4154871" y="1231900"/>
                  </a:lnTo>
                  <a:close/>
                </a:path>
                <a:path w="4274820" h="1282700">
                  <a:moveTo>
                    <a:pt x="207098" y="1244600"/>
                  </a:moveTo>
                  <a:lnTo>
                    <a:pt x="137562" y="1244600"/>
                  </a:lnTo>
                  <a:lnTo>
                    <a:pt x="131470" y="1231900"/>
                  </a:lnTo>
                  <a:lnTo>
                    <a:pt x="195007" y="1231900"/>
                  </a:lnTo>
                  <a:lnTo>
                    <a:pt x="207098" y="1244600"/>
                  </a:lnTo>
                  <a:close/>
                </a:path>
                <a:path w="4274820" h="1282700">
                  <a:moveTo>
                    <a:pt x="4136900" y="1244600"/>
                  </a:moveTo>
                  <a:lnTo>
                    <a:pt x="4067363" y="1244600"/>
                  </a:lnTo>
                  <a:lnTo>
                    <a:pt x="4079454" y="1231900"/>
                  </a:lnTo>
                  <a:lnTo>
                    <a:pt x="4142991" y="1231900"/>
                  </a:lnTo>
                  <a:lnTo>
                    <a:pt x="4136900" y="1244600"/>
                  </a:lnTo>
                  <a:close/>
                </a:path>
                <a:path w="4274820" h="1282700">
                  <a:moveTo>
                    <a:pt x="257248" y="1257300"/>
                  </a:moveTo>
                  <a:lnTo>
                    <a:pt x="156387" y="1257300"/>
                  </a:lnTo>
                  <a:lnTo>
                    <a:pt x="150020" y="1244600"/>
                  </a:lnTo>
                  <a:lnTo>
                    <a:pt x="244479" y="1244600"/>
                  </a:lnTo>
                  <a:lnTo>
                    <a:pt x="257248" y="1257300"/>
                  </a:lnTo>
                  <a:close/>
                </a:path>
                <a:path w="4274820" h="1282700">
                  <a:moveTo>
                    <a:pt x="4118074" y="1257300"/>
                  </a:moveTo>
                  <a:lnTo>
                    <a:pt x="4017213" y="1257300"/>
                  </a:lnTo>
                  <a:lnTo>
                    <a:pt x="4029982" y="1244600"/>
                  </a:lnTo>
                  <a:lnTo>
                    <a:pt x="4124441" y="1244600"/>
                  </a:lnTo>
                  <a:lnTo>
                    <a:pt x="4118074" y="1257300"/>
                  </a:lnTo>
                  <a:close/>
                </a:path>
                <a:path w="4274820" h="1282700">
                  <a:moveTo>
                    <a:pt x="4091813" y="1270000"/>
                  </a:moveTo>
                  <a:lnTo>
                    <a:pt x="182648" y="1270000"/>
                  </a:lnTo>
                  <a:lnTo>
                    <a:pt x="175968" y="1257300"/>
                  </a:lnTo>
                  <a:lnTo>
                    <a:pt x="4098493" y="1257300"/>
                  </a:lnTo>
                  <a:lnTo>
                    <a:pt x="4091813" y="1270000"/>
                  </a:lnTo>
                  <a:close/>
                </a:path>
                <a:path w="4274820" h="1282700">
                  <a:moveTo>
                    <a:pt x="4050459" y="1282700"/>
                  </a:moveTo>
                  <a:lnTo>
                    <a:pt x="224003" y="1282700"/>
                  </a:lnTo>
                  <a:lnTo>
                    <a:pt x="216980" y="1270000"/>
                  </a:lnTo>
                  <a:lnTo>
                    <a:pt x="4057482" y="1270000"/>
                  </a:lnTo>
                  <a:lnTo>
                    <a:pt x="4050459" y="1282700"/>
                  </a:lnTo>
                  <a:close/>
                </a:path>
              </a:pathLst>
            </a:custGeom>
            <a:solidFill>
              <a:srgbClr val="F1B4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390649" y="1571707"/>
              <a:ext cx="4229100" cy="1247775"/>
            </a:xfrm>
            <a:custGeom>
              <a:avLst/>
              <a:gdLst/>
              <a:ahLst/>
              <a:cxnLst/>
              <a:rect l="l" t="t" r="r" b="b"/>
              <a:pathLst>
                <a:path w="4229100" h="1247775">
                  <a:moveTo>
                    <a:pt x="3962558" y="1247610"/>
                  </a:moveTo>
                  <a:lnTo>
                    <a:pt x="266540" y="1247610"/>
                  </a:lnTo>
                  <a:lnTo>
                    <a:pt x="253149" y="1246952"/>
                  </a:lnTo>
                  <a:lnTo>
                    <a:pt x="213377" y="1241052"/>
                  </a:lnTo>
                  <a:lnTo>
                    <a:pt x="174909" y="1229383"/>
                  </a:lnTo>
                  <a:lnTo>
                    <a:pt x="138562" y="1212192"/>
                  </a:lnTo>
                  <a:lnTo>
                    <a:pt x="105138" y="1189859"/>
                  </a:lnTo>
                  <a:lnTo>
                    <a:pt x="75347" y="1162858"/>
                  </a:lnTo>
                  <a:lnTo>
                    <a:pt x="49845" y="1131784"/>
                  </a:lnTo>
                  <a:lnTo>
                    <a:pt x="29175" y="1097297"/>
                  </a:lnTo>
                  <a:lnTo>
                    <a:pt x="13791" y="1060159"/>
                  </a:lnTo>
                  <a:lnTo>
                    <a:pt x="4022" y="1021157"/>
                  </a:lnTo>
                  <a:lnTo>
                    <a:pt x="82" y="981152"/>
                  </a:lnTo>
                  <a:lnTo>
                    <a:pt x="0" y="974444"/>
                  </a:lnTo>
                  <a:lnTo>
                    <a:pt x="82" y="266458"/>
                  </a:lnTo>
                  <a:lnTo>
                    <a:pt x="4022" y="226452"/>
                  </a:lnTo>
                  <a:lnTo>
                    <a:pt x="13791" y="187451"/>
                  </a:lnTo>
                  <a:lnTo>
                    <a:pt x="29175" y="150312"/>
                  </a:lnTo>
                  <a:lnTo>
                    <a:pt x="49845" y="115825"/>
                  </a:lnTo>
                  <a:lnTo>
                    <a:pt x="75347" y="84751"/>
                  </a:lnTo>
                  <a:lnTo>
                    <a:pt x="105138" y="57750"/>
                  </a:lnTo>
                  <a:lnTo>
                    <a:pt x="138562" y="35416"/>
                  </a:lnTo>
                  <a:lnTo>
                    <a:pt x="174909" y="18226"/>
                  </a:lnTo>
                  <a:lnTo>
                    <a:pt x="213377" y="6557"/>
                  </a:lnTo>
                  <a:lnTo>
                    <a:pt x="253149" y="657"/>
                  </a:lnTo>
                  <a:lnTo>
                    <a:pt x="266540" y="0"/>
                  </a:lnTo>
                  <a:lnTo>
                    <a:pt x="3962558" y="0"/>
                  </a:lnTo>
                  <a:lnTo>
                    <a:pt x="4002563" y="3940"/>
                  </a:lnTo>
                  <a:lnTo>
                    <a:pt x="4041565" y="13709"/>
                  </a:lnTo>
                  <a:lnTo>
                    <a:pt x="4078704" y="29092"/>
                  </a:lnTo>
                  <a:lnTo>
                    <a:pt x="4113191" y="49763"/>
                  </a:lnTo>
                  <a:lnTo>
                    <a:pt x="4144265" y="75265"/>
                  </a:lnTo>
                  <a:lnTo>
                    <a:pt x="4171266" y="105056"/>
                  </a:lnTo>
                  <a:lnTo>
                    <a:pt x="4193600" y="138480"/>
                  </a:lnTo>
                  <a:lnTo>
                    <a:pt x="4210790" y="174827"/>
                  </a:lnTo>
                  <a:lnTo>
                    <a:pt x="4222459" y="213294"/>
                  </a:lnTo>
                  <a:lnTo>
                    <a:pt x="4228359" y="253066"/>
                  </a:lnTo>
                  <a:lnTo>
                    <a:pt x="4229017" y="266458"/>
                  </a:lnTo>
                  <a:lnTo>
                    <a:pt x="4229017" y="981152"/>
                  </a:lnTo>
                  <a:lnTo>
                    <a:pt x="4225076" y="1021157"/>
                  </a:lnTo>
                  <a:lnTo>
                    <a:pt x="4215306" y="1060159"/>
                  </a:lnTo>
                  <a:lnTo>
                    <a:pt x="4199924" y="1097297"/>
                  </a:lnTo>
                  <a:lnTo>
                    <a:pt x="4179253" y="1131784"/>
                  </a:lnTo>
                  <a:lnTo>
                    <a:pt x="4153751" y="1162858"/>
                  </a:lnTo>
                  <a:lnTo>
                    <a:pt x="4123960" y="1189859"/>
                  </a:lnTo>
                  <a:lnTo>
                    <a:pt x="4090536" y="1212192"/>
                  </a:lnTo>
                  <a:lnTo>
                    <a:pt x="4054189" y="1229383"/>
                  </a:lnTo>
                  <a:lnTo>
                    <a:pt x="4015721" y="1241052"/>
                  </a:lnTo>
                  <a:lnTo>
                    <a:pt x="3975950" y="1246952"/>
                  </a:lnTo>
                  <a:lnTo>
                    <a:pt x="3962558" y="1247610"/>
                  </a:lnTo>
                  <a:close/>
                </a:path>
              </a:pathLst>
            </a:custGeom>
            <a:solidFill>
              <a:srgbClr val="00002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558031" y="1709229"/>
            <a:ext cx="3449954" cy="615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7600"/>
              </a:lnSpc>
              <a:spcBef>
                <a:spcPts val="100"/>
              </a:spcBef>
            </a:pPr>
            <a:r>
              <a:rPr dirty="0" sz="1800" spc="-45" b="1">
                <a:solidFill>
                  <a:srgbClr val="F1B42D"/>
                </a:solidFill>
                <a:latin typeface="Arial"/>
                <a:cs typeface="Arial"/>
              </a:rPr>
              <a:t>Primer</a:t>
            </a:r>
            <a:r>
              <a:rPr dirty="0" sz="1800" spc="-50" b="1">
                <a:solidFill>
                  <a:srgbClr val="F1B42D"/>
                </a:solidFill>
                <a:latin typeface="Arial"/>
                <a:cs typeface="Arial"/>
              </a:rPr>
              <a:t> </a:t>
            </a:r>
            <a:r>
              <a:rPr dirty="0" sz="1800" spc="-40" b="1">
                <a:solidFill>
                  <a:srgbClr val="F1B42D"/>
                </a:solidFill>
                <a:latin typeface="Arial"/>
                <a:cs typeface="Arial"/>
              </a:rPr>
              <a:t>desarrollo</a:t>
            </a:r>
            <a:r>
              <a:rPr dirty="0" sz="1800" spc="-15" b="1">
                <a:solidFill>
                  <a:srgbClr val="F1B42D"/>
                </a:solidFill>
                <a:latin typeface="Arial"/>
                <a:cs typeface="Arial"/>
              </a:rPr>
              <a:t> </a:t>
            </a:r>
            <a:r>
              <a:rPr dirty="0" sz="1800" spc="-45" b="1">
                <a:solidFill>
                  <a:srgbClr val="F1B42D"/>
                </a:solidFill>
                <a:latin typeface="Arial"/>
                <a:cs typeface="Arial"/>
              </a:rPr>
              <a:t>de</a:t>
            </a:r>
            <a:r>
              <a:rPr dirty="0" sz="1800" spc="-40" b="1">
                <a:solidFill>
                  <a:srgbClr val="F1B42D"/>
                </a:solidFill>
                <a:latin typeface="Arial"/>
                <a:cs typeface="Arial"/>
              </a:rPr>
              <a:t> </a:t>
            </a:r>
            <a:r>
              <a:rPr dirty="0" sz="1800" spc="-60" b="1">
                <a:solidFill>
                  <a:srgbClr val="F1B42D"/>
                </a:solidFill>
                <a:latin typeface="Arial"/>
                <a:cs typeface="Arial"/>
              </a:rPr>
              <a:t>un</a:t>
            </a:r>
            <a:r>
              <a:rPr dirty="0" sz="1800" spc="-35" b="1">
                <a:solidFill>
                  <a:srgbClr val="F1B42D"/>
                </a:solidFill>
                <a:latin typeface="Arial"/>
                <a:cs typeface="Arial"/>
              </a:rPr>
              <a:t> </a:t>
            </a:r>
            <a:r>
              <a:rPr dirty="0" sz="1800" spc="-60" b="1">
                <a:solidFill>
                  <a:srgbClr val="F1B42D"/>
                </a:solidFill>
                <a:latin typeface="Arial"/>
                <a:cs typeface="Arial"/>
              </a:rPr>
              <a:t>proyecto </a:t>
            </a:r>
            <a:r>
              <a:rPr dirty="0" sz="1800" spc="-484" b="1">
                <a:solidFill>
                  <a:srgbClr val="F1B42D"/>
                </a:solidFill>
                <a:latin typeface="Arial"/>
                <a:cs typeface="Arial"/>
              </a:rPr>
              <a:t> </a:t>
            </a:r>
            <a:r>
              <a:rPr dirty="0" sz="1800" spc="-45" b="1">
                <a:solidFill>
                  <a:srgbClr val="F1B42D"/>
                </a:solidFill>
                <a:latin typeface="Arial"/>
                <a:cs typeface="Arial"/>
              </a:rPr>
              <a:t>completo</a:t>
            </a:r>
            <a:r>
              <a:rPr dirty="0" sz="1800" spc="-20" b="1">
                <a:solidFill>
                  <a:srgbClr val="F1B42D"/>
                </a:solidFill>
                <a:latin typeface="Arial"/>
                <a:cs typeface="Arial"/>
              </a:rPr>
              <a:t> </a:t>
            </a:r>
            <a:r>
              <a:rPr dirty="0" sz="1800" spc="-55" b="1">
                <a:solidFill>
                  <a:srgbClr val="F1B42D"/>
                </a:solidFill>
                <a:latin typeface="Arial"/>
                <a:cs typeface="Arial"/>
              </a:rPr>
              <a:t>desde</a:t>
            </a:r>
            <a:r>
              <a:rPr dirty="0" sz="1800" spc="-40" b="1">
                <a:solidFill>
                  <a:srgbClr val="F1B42D"/>
                </a:solidFill>
                <a:latin typeface="Arial"/>
                <a:cs typeface="Arial"/>
              </a:rPr>
              <a:t> </a:t>
            </a:r>
            <a:r>
              <a:rPr dirty="0" sz="1800" spc="-75" b="1">
                <a:solidFill>
                  <a:srgbClr val="F1B42D"/>
                </a:solidFill>
                <a:latin typeface="Arial"/>
                <a:cs typeface="Arial"/>
              </a:rPr>
              <a:t>cero.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787568" y="1548854"/>
            <a:ext cx="4274820" cy="1282700"/>
            <a:chOff x="5787568" y="1548854"/>
            <a:chExt cx="4274820" cy="1282700"/>
          </a:xfrm>
        </p:grpSpPr>
        <p:sp>
          <p:nvSpPr>
            <p:cNvPr id="13" name="object 13"/>
            <p:cNvSpPr/>
            <p:nvPr/>
          </p:nvSpPr>
          <p:spPr>
            <a:xfrm>
              <a:off x="5787568" y="1548854"/>
              <a:ext cx="4274820" cy="1282700"/>
            </a:xfrm>
            <a:custGeom>
              <a:avLst/>
              <a:gdLst/>
              <a:ahLst/>
              <a:cxnLst/>
              <a:rect l="l" t="t" r="r" b="b"/>
              <a:pathLst>
                <a:path w="4274820" h="1282700">
                  <a:moveTo>
                    <a:pt x="4064462" y="12700"/>
                  </a:moveTo>
                  <a:lnTo>
                    <a:pt x="209999" y="12700"/>
                  </a:lnTo>
                  <a:lnTo>
                    <a:pt x="216979" y="0"/>
                  </a:lnTo>
                  <a:lnTo>
                    <a:pt x="4057482" y="0"/>
                  </a:lnTo>
                  <a:lnTo>
                    <a:pt x="4064462" y="12700"/>
                  </a:lnTo>
                  <a:close/>
                </a:path>
                <a:path w="4274820" h="1282700">
                  <a:moveTo>
                    <a:pt x="4105097" y="25400"/>
                  </a:moveTo>
                  <a:lnTo>
                    <a:pt x="169364" y="25400"/>
                  </a:lnTo>
                  <a:lnTo>
                    <a:pt x="175968" y="12700"/>
                  </a:lnTo>
                  <a:lnTo>
                    <a:pt x="4098493" y="12700"/>
                  </a:lnTo>
                  <a:lnTo>
                    <a:pt x="4105097" y="25400"/>
                  </a:lnTo>
                  <a:close/>
                </a:path>
                <a:path w="4274820" h="1282700">
                  <a:moveTo>
                    <a:pt x="231833" y="38100"/>
                  </a:moveTo>
                  <a:lnTo>
                    <a:pt x="150020" y="38100"/>
                  </a:lnTo>
                  <a:lnTo>
                    <a:pt x="156387" y="25400"/>
                  </a:lnTo>
                  <a:lnTo>
                    <a:pt x="244479" y="25400"/>
                  </a:lnTo>
                  <a:lnTo>
                    <a:pt x="231833" y="38100"/>
                  </a:lnTo>
                  <a:close/>
                </a:path>
                <a:path w="4274820" h="1282700">
                  <a:moveTo>
                    <a:pt x="4124442" y="38100"/>
                  </a:moveTo>
                  <a:lnTo>
                    <a:pt x="4042626" y="38100"/>
                  </a:lnTo>
                  <a:lnTo>
                    <a:pt x="4029981" y="25400"/>
                  </a:lnTo>
                  <a:lnTo>
                    <a:pt x="4118075" y="25400"/>
                  </a:lnTo>
                  <a:lnTo>
                    <a:pt x="4124442" y="38100"/>
                  </a:lnTo>
                  <a:close/>
                </a:path>
                <a:path w="4274820" h="1282700">
                  <a:moveTo>
                    <a:pt x="195006" y="50800"/>
                  </a:moveTo>
                  <a:lnTo>
                    <a:pt x="125477" y="50800"/>
                  </a:lnTo>
                  <a:lnTo>
                    <a:pt x="131470" y="38100"/>
                  </a:lnTo>
                  <a:lnTo>
                    <a:pt x="207097" y="38100"/>
                  </a:lnTo>
                  <a:lnTo>
                    <a:pt x="195006" y="50800"/>
                  </a:lnTo>
                  <a:close/>
                </a:path>
                <a:path w="4274820" h="1282700">
                  <a:moveTo>
                    <a:pt x="4148984" y="50800"/>
                  </a:moveTo>
                  <a:lnTo>
                    <a:pt x="4079453" y="50800"/>
                  </a:lnTo>
                  <a:lnTo>
                    <a:pt x="4067362" y="38100"/>
                  </a:lnTo>
                  <a:lnTo>
                    <a:pt x="4142991" y="38100"/>
                  </a:lnTo>
                  <a:lnTo>
                    <a:pt x="4148984" y="50800"/>
                  </a:lnTo>
                  <a:close/>
                </a:path>
                <a:path w="4274820" h="1282700">
                  <a:moveTo>
                    <a:pt x="149411" y="76200"/>
                  </a:moveTo>
                  <a:lnTo>
                    <a:pt x="97135" y="76200"/>
                  </a:lnTo>
                  <a:lnTo>
                    <a:pt x="102576" y="63500"/>
                  </a:lnTo>
                  <a:lnTo>
                    <a:pt x="108137" y="63500"/>
                  </a:lnTo>
                  <a:lnTo>
                    <a:pt x="113810" y="50800"/>
                  </a:lnTo>
                  <a:lnTo>
                    <a:pt x="171608" y="50800"/>
                  </a:lnTo>
                  <a:lnTo>
                    <a:pt x="160360" y="63500"/>
                  </a:lnTo>
                  <a:lnTo>
                    <a:pt x="149411" y="76200"/>
                  </a:lnTo>
                  <a:close/>
                </a:path>
                <a:path w="4274820" h="1282700">
                  <a:moveTo>
                    <a:pt x="4177326" y="76200"/>
                  </a:moveTo>
                  <a:lnTo>
                    <a:pt x="4125048" y="76200"/>
                  </a:lnTo>
                  <a:lnTo>
                    <a:pt x="4114099" y="63500"/>
                  </a:lnTo>
                  <a:lnTo>
                    <a:pt x="4102851" y="50800"/>
                  </a:lnTo>
                  <a:lnTo>
                    <a:pt x="4160651" y="50800"/>
                  </a:lnTo>
                  <a:lnTo>
                    <a:pt x="4166325" y="63500"/>
                  </a:lnTo>
                  <a:lnTo>
                    <a:pt x="4171886" y="63500"/>
                  </a:lnTo>
                  <a:lnTo>
                    <a:pt x="4177326" y="76200"/>
                  </a:lnTo>
                  <a:close/>
                </a:path>
                <a:path w="4274820" h="1282700">
                  <a:moveTo>
                    <a:pt x="128622" y="88900"/>
                  </a:moveTo>
                  <a:lnTo>
                    <a:pt x="81537" y="88900"/>
                  </a:lnTo>
                  <a:lnTo>
                    <a:pt x="86612" y="76200"/>
                  </a:lnTo>
                  <a:lnTo>
                    <a:pt x="138815" y="76200"/>
                  </a:lnTo>
                  <a:lnTo>
                    <a:pt x="128622" y="88900"/>
                  </a:lnTo>
                  <a:close/>
                </a:path>
                <a:path w="4274820" h="1282700">
                  <a:moveTo>
                    <a:pt x="4192924" y="88900"/>
                  </a:moveTo>
                  <a:lnTo>
                    <a:pt x="4145838" y="88900"/>
                  </a:lnTo>
                  <a:lnTo>
                    <a:pt x="4135645" y="76200"/>
                  </a:lnTo>
                  <a:lnTo>
                    <a:pt x="4187848" y="76200"/>
                  </a:lnTo>
                  <a:lnTo>
                    <a:pt x="4192924" y="88900"/>
                  </a:lnTo>
                  <a:close/>
                </a:path>
                <a:path w="4274820" h="1282700">
                  <a:moveTo>
                    <a:pt x="92065" y="127000"/>
                  </a:moveTo>
                  <a:lnTo>
                    <a:pt x="49798" y="127000"/>
                  </a:lnTo>
                  <a:lnTo>
                    <a:pt x="53909" y="114300"/>
                  </a:lnTo>
                  <a:lnTo>
                    <a:pt x="58164" y="114300"/>
                  </a:lnTo>
                  <a:lnTo>
                    <a:pt x="62563" y="101600"/>
                  </a:lnTo>
                  <a:lnTo>
                    <a:pt x="71782" y="101600"/>
                  </a:lnTo>
                  <a:lnTo>
                    <a:pt x="76594" y="88900"/>
                  </a:lnTo>
                  <a:lnTo>
                    <a:pt x="118833" y="88900"/>
                  </a:lnTo>
                  <a:lnTo>
                    <a:pt x="109448" y="101600"/>
                  </a:lnTo>
                  <a:lnTo>
                    <a:pt x="100510" y="114300"/>
                  </a:lnTo>
                  <a:lnTo>
                    <a:pt x="92065" y="127000"/>
                  </a:lnTo>
                  <a:close/>
                </a:path>
                <a:path w="4274820" h="1282700">
                  <a:moveTo>
                    <a:pt x="4224661" y="127000"/>
                  </a:moveTo>
                  <a:lnTo>
                    <a:pt x="4182395" y="127000"/>
                  </a:lnTo>
                  <a:lnTo>
                    <a:pt x="4173949" y="114300"/>
                  </a:lnTo>
                  <a:lnTo>
                    <a:pt x="4165012" y="101600"/>
                  </a:lnTo>
                  <a:lnTo>
                    <a:pt x="4155627" y="88900"/>
                  </a:lnTo>
                  <a:lnTo>
                    <a:pt x="4197867" y="88900"/>
                  </a:lnTo>
                  <a:lnTo>
                    <a:pt x="4202678" y="101600"/>
                  </a:lnTo>
                  <a:lnTo>
                    <a:pt x="4211898" y="101600"/>
                  </a:lnTo>
                  <a:lnTo>
                    <a:pt x="4216296" y="114300"/>
                  </a:lnTo>
                  <a:lnTo>
                    <a:pt x="4220550" y="114300"/>
                  </a:lnTo>
                  <a:lnTo>
                    <a:pt x="4224661" y="127000"/>
                  </a:lnTo>
                  <a:close/>
                </a:path>
                <a:path w="4274820" h="1282700">
                  <a:moveTo>
                    <a:pt x="76650" y="1143000"/>
                  </a:moveTo>
                  <a:lnTo>
                    <a:pt x="38368" y="1143000"/>
                  </a:lnTo>
                  <a:lnTo>
                    <a:pt x="34864" y="1130300"/>
                  </a:lnTo>
                  <a:lnTo>
                    <a:pt x="31517" y="1130300"/>
                  </a:lnTo>
                  <a:lnTo>
                    <a:pt x="28331" y="1117600"/>
                  </a:lnTo>
                  <a:lnTo>
                    <a:pt x="25306" y="1104900"/>
                  </a:lnTo>
                  <a:lnTo>
                    <a:pt x="22443" y="1104900"/>
                  </a:lnTo>
                  <a:lnTo>
                    <a:pt x="19745" y="1092200"/>
                  </a:lnTo>
                  <a:lnTo>
                    <a:pt x="17214" y="1092200"/>
                  </a:lnTo>
                  <a:lnTo>
                    <a:pt x="14852" y="1079500"/>
                  </a:lnTo>
                  <a:lnTo>
                    <a:pt x="12657" y="1079500"/>
                  </a:lnTo>
                  <a:lnTo>
                    <a:pt x="10633" y="1066800"/>
                  </a:lnTo>
                  <a:lnTo>
                    <a:pt x="8781" y="1066800"/>
                  </a:lnTo>
                  <a:lnTo>
                    <a:pt x="7103" y="1054100"/>
                  </a:lnTo>
                  <a:lnTo>
                    <a:pt x="5598" y="1054100"/>
                  </a:lnTo>
                  <a:lnTo>
                    <a:pt x="4268" y="1041400"/>
                  </a:lnTo>
                  <a:lnTo>
                    <a:pt x="3114" y="1028700"/>
                  </a:lnTo>
                  <a:lnTo>
                    <a:pt x="2137" y="1028700"/>
                  </a:lnTo>
                  <a:lnTo>
                    <a:pt x="1336" y="1016000"/>
                  </a:lnTo>
                  <a:lnTo>
                    <a:pt x="712" y="1016000"/>
                  </a:lnTo>
                  <a:lnTo>
                    <a:pt x="267" y="1003300"/>
                  </a:lnTo>
                  <a:lnTo>
                    <a:pt x="0" y="1003300"/>
                  </a:lnTo>
                  <a:lnTo>
                    <a:pt x="0" y="279400"/>
                  </a:lnTo>
                  <a:lnTo>
                    <a:pt x="267" y="279400"/>
                  </a:lnTo>
                  <a:lnTo>
                    <a:pt x="712" y="266700"/>
                  </a:lnTo>
                  <a:lnTo>
                    <a:pt x="1336" y="266700"/>
                  </a:lnTo>
                  <a:lnTo>
                    <a:pt x="2137" y="254000"/>
                  </a:lnTo>
                  <a:lnTo>
                    <a:pt x="3114" y="241300"/>
                  </a:lnTo>
                  <a:lnTo>
                    <a:pt x="4268" y="241300"/>
                  </a:lnTo>
                  <a:lnTo>
                    <a:pt x="5598" y="228600"/>
                  </a:lnTo>
                  <a:lnTo>
                    <a:pt x="7103" y="228600"/>
                  </a:lnTo>
                  <a:lnTo>
                    <a:pt x="8781" y="215900"/>
                  </a:lnTo>
                  <a:lnTo>
                    <a:pt x="10633" y="215900"/>
                  </a:lnTo>
                  <a:lnTo>
                    <a:pt x="12657" y="203200"/>
                  </a:lnTo>
                  <a:lnTo>
                    <a:pt x="14852" y="190500"/>
                  </a:lnTo>
                  <a:lnTo>
                    <a:pt x="17214" y="190500"/>
                  </a:lnTo>
                  <a:lnTo>
                    <a:pt x="19745" y="177800"/>
                  </a:lnTo>
                  <a:lnTo>
                    <a:pt x="22443" y="177800"/>
                  </a:lnTo>
                  <a:lnTo>
                    <a:pt x="25306" y="165100"/>
                  </a:lnTo>
                  <a:lnTo>
                    <a:pt x="28331" y="165100"/>
                  </a:lnTo>
                  <a:lnTo>
                    <a:pt x="31517" y="152400"/>
                  </a:lnTo>
                  <a:lnTo>
                    <a:pt x="34864" y="152400"/>
                  </a:lnTo>
                  <a:lnTo>
                    <a:pt x="38368" y="139700"/>
                  </a:lnTo>
                  <a:lnTo>
                    <a:pt x="42025" y="139700"/>
                  </a:lnTo>
                  <a:lnTo>
                    <a:pt x="45835" y="127000"/>
                  </a:lnTo>
                  <a:lnTo>
                    <a:pt x="84112" y="127000"/>
                  </a:lnTo>
                  <a:lnTo>
                    <a:pt x="63342" y="165100"/>
                  </a:lnTo>
                  <a:lnTo>
                    <a:pt x="47614" y="203200"/>
                  </a:lnTo>
                  <a:lnTo>
                    <a:pt x="37273" y="241300"/>
                  </a:lnTo>
                  <a:lnTo>
                    <a:pt x="32522" y="279400"/>
                  </a:lnTo>
                  <a:lnTo>
                    <a:pt x="32206" y="292100"/>
                  </a:lnTo>
                  <a:lnTo>
                    <a:pt x="32206" y="990600"/>
                  </a:lnTo>
                  <a:lnTo>
                    <a:pt x="35056" y="1028700"/>
                  </a:lnTo>
                  <a:lnTo>
                    <a:pt x="43558" y="1066800"/>
                  </a:lnTo>
                  <a:lnTo>
                    <a:pt x="57530" y="1104900"/>
                  </a:lnTo>
                  <a:lnTo>
                    <a:pt x="69716" y="1130300"/>
                  </a:lnTo>
                  <a:lnTo>
                    <a:pt x="76650" y="1143000"/>
                  </a:lnTo>
                  <a:close/>
                </a:path>
                <a:path w="4274820" h="1282700">
                  <a:moveTo>
                    <a:pt x="4236093" y="1143000"/>
                  </a:moveTo>
                  <a:lnTo>
                    <a:pt x="4197809" y="1143000"/>
                  </a:lnTo>
                  <a:lnTo>
                    <a:pt x="4204744" y="1130300"/>
                  </a:lnTo>
                  <a:lnTo>
                    <a:pt x="4211117" y="1117600"/>
                  </a:lnTo>
                  <a:lnTo>
                    <a:pt x="4226845" y="1079500"/>
                  </a:lnTo>
                  <a:lnTo>
                    <a:pt x="4237187" y="1041400"/>
                  </a:lnTo>
                  <a:lnTo>
                    <a:pt x="4241939" y="1003300"/>
                  </a:lnTo>
                  <a:lnTo>
                    <a:pt x="4242256" y="990600"/>
                  </a:lnTo>
                  <a:lnTo>
                    <a:pt x="4242256" y="292100"/>
                  </a:lnTo>
                  <a:lnTo>
                    <a:pt x="4239405" y="254000"/>
                  </a:lnTo>
                  <a:lnTo>
                    <a:pt x="4230902" y="215900"/>
                  </a:lnTo>
                  <a:lnTo>
                    <a:pt x="4216929" y="177800"/>
                  </a:lnTo>
                  <a:lnTo>
                    <a:pt x="4197810" y="139700"/>
                  </a:lnTo>
                  <a:lnTo>
                    <a:pt x="4190348" y="127000"/>
                  </a:lnTo>
                  <a:lnTo>
                    <a:pt x="4228625" y="127000"/>
                  </a:lnTo>
                  <a:lnTo>
                    <a:pt x="4232435" y="139700"/>
                  </a:lnTo>
                  <a:lnTo>
                    <a:pt x="4236093" y="139700"/>
                  </a:lnTo>
                  <a:lnTo>
                    <a:pt x="4239597" y="152400"/>
                  </a:lnTo>
                  <a:lnTo>
                    <a:pt x="4242944" y="152400"/>
                  </a:lnTo>
                  <a:lnTo>
                    <a:pt x="4246129" y="165100"/>
                  </a:lnTo>
                  <a:lnTo>
                    <a:pt x="4249153" y="165100"/>
                  </a:lnTo>
                  <a:lnTo>
                    <a:pt x="4252017" y="177800"/>
                  </a:lnTo>
                  <a:lnTo>
                    <a:pt x="4254715" y="177800"/>
                  </a:lnTo>
                  <a:lnTo>
                    <a:pt x="4257246" y="190500"/>
                  </a:lnTo>
                  <a:lnTo>
                    <a:pt x="4259609" y="190500"/>
                  </a:lnTo>
                  <a:lnTo>
                    <a:pt x="4261804" y="203200"/>
                  </a:lnTo>
                  <a:lnTo>
                    <a:pt x="4263828" y="215900"/>
                  </a:lnTo>
                  <a:lnTo>
                    <a:pt x="4265679" y="215900"/>
                  </a:lnTo>
                  <a:lnTo>
                    <a:pt x="4267357" y="228600"/>
                  </a:lnTo>
                  <a:lnTo>
                    <a:pt x="4268862" y="228600"/>
                  </a:lnTo>
                  <a:lnTo>
                    <a:pt x="4270193" y="241300"/>
                  </a:lnTo>
                  <a:lnTo>
                    <a:pt x="4271347" y="241300"/>
                  </a:lnTo>
                  <a:lnTo>
                    <a:pt x="4272325" y="254000"/>
                  </a:lnTo>
                  <a:lnTo>
                    <a:pt x="4273126" y="266700"/>
                  </a:lnTo>
                  <a:lnTo>
                    <a:pt x="4273749" y="266700"/>
                  </a:lnTo>
                  <a:lnTo>
                    <a:pt x="4274195" y="279400"/>
                  </a:lnTo>
                  <a:lnTo>
                    <a:pt x="4274462" y="279400"/>
                  </a:lnTo>
                  <a:lnTo>
                    <a:pt x="4274462" y="1003300"/>
                  </a:lnTo>
                  <a:lnTo>
                    <a:pt x="4274195" y="1003300"/>
                  </a:lnTo>
                  <a:lnTo>
                    <a:pt x="4273749" y="1016000"/>
                  </a:lnTo>
                  <a:lnTo>
                    <a:pt x="4273126" y="1016000"/>
                  </a:lnTo>
                  <a:lnTo>
                    <a:pt x="4272325" y="1028700"/>
                  </a:lnTo>
                  <a:lnTo>
                    <a:pt x="4271347" y="1028700"/>
                  </a:lnTo>
                  <a:lnTo>
                    <a:pt x="4270193" y="1041400"/>
                  </a:lnTo>
                  <a:lnTo>
                    <a:pt x="4268862" y="1054100"/>
                  </a:lnTo>
                  <a:lnTo>
                    <a:pt x="4267357" y="1054100"/>
                  </a:lnTo>
                  <a:lnTo>
                    <a:pt x="4265679" y="1066800"/>
                  </a:lnTo>
                  <a:lnTo>
                    <a:pt x="4263828" y="1066800"/>
                  </a:lnTo>
                  <a:lnTo>
                    <a:pt x="4261804" y="1079500"/>
                  </a:lnTo>
                  <a:lnTo>
                    <a:pt x="4259609" y="1079500"/>
                  </a:lnTo>
                  <a:lnTo>
                    <a:pt x="4257246" y="1092200"/>
                  </a:lnTo>
                  <a:lnTo>
                    <a:pt x="4254715" y="1092200"/>
                  </a:lnTo>
                  <a:lnTo>
                    <a:pt x="4252017" y="1104900"/>
                  </a:lnTo>
                  <a:lnTo>
                    <a:pt x="4249153" y="1104900"/>
                  </a:lnTo>
                  <a:lnTo>
                    <a:pt x="4246129" y="1117600"/>
                  </a:lnTo>
                  <a:lnTo>
                    <a:pt x="4242944" y="1130300"/>
                  </a:lnTo>
                  <a:lnTo>
                    <a:pt x="4239597" y="1130300"/>
                  </a:lnTo>
                  <a:lnTo>
                    <a:pt x="4236093" y="1143000"/>
                  </a:lnTo>
                  <a:close/>
                </a:path>
                <a:path w="4274820" h="1282700">
                  <a:moveTo>
                    <a:pt x="109448" y="1181100"/>
                  </a:moveTo>
                  <a:lnTo>
                    <a:pt x="67104" y="1181100"/>
                  </a:lnTo>
                  <a:lnTo>
                    <a:pt x="62563" y="1168400"/>
                  </a:lnTo>
                  <a:lnTo>
                    <a:pt x="58165" y="1168400"/>
                  </a:lnTo>
                  <a:lnTo>
                    <a:pt x="53910" y="1155700"/>
                  </a:lnTo>
                  <a:lnTo>
                    <a:pt x="49798" y="1155700"/>
                  </a:lnTo>
                  <a:lnTo>
                    <a:pt x="45835" y="1143000"/>
                  </a:lnTo>
                  <a:lnTo>
                    <a:pt x="84112" y="1143000"/>
                  </a:lnTo>
                  <a:lnTo>
                    <a:pt x="92065" y="1155700"/>
                  </a:lnTo>
                  <a:lnTo>
                    <a:pt x="100510" y="1168400"/>
                  </a:lnTo>
                  <a:lnTo>
                    <a:pt x="109448" y="1181100"/>
                  </a:lnTo>
                  <a:close/>
                </a:path>
                <a:path w="4274820" h="1282700">
                  <a:moveTo>
                    <a:pt x="4207357" y="1181100"/>
                  </a:moveTo>
                  <a:lnTo>
                    <a:pt x="4165012" y="1181100"/>
                  </a:lnTo>
                  <a:lnTo>
                    <a:pt x="4173949" y="1168400"/>
                  </a:lnTo>
                  <a:lnTo>
                    <a:pt x="4182395" y="1155700"/>
                  </a:lnTo>
                  <a:lnTo>
                    <a:pt x="4190348" y="1143000"/>
                  </a:lnTo>
                  <a:lnTo>
                    <a:pt x="4228625" y="1143000"/>
                  </a:lnTo>
                  <a:lnTo>
                    <a:pt x="4224661" y="1155700"/>
                  </a:lnTo>
                  <a:lnTo>
                    <a:pt x="4220550" y="1155700"/>
                  </a:lnTo>
                  <a:lnTo>
                    <a:pt x="4216296" y="1168400"/>
                  </a:lnTo>
                  <a:lnTo>
                    <a:pt x="4211898" y="1168400"/>
                  </a:lnTo>
                  <a:lnTo>
                    <a:pt x="4207357" y="1181100"/>
                  </a:lnTo>
                  <a:close/>
                </a:path>
                <a:path w="4274820" h="1282700">
                  <a:moveTo>
                    <a:pt x="138815" y="1206500"/>
                  </a:moveTo>
                  <a:lnTo>
                    <a:pt x="86612" y="1206500"/>
                  </a:lnTo>
                  <a:lnTo>
                    <a:pt x="81537" y="1193800"/>
                  </a:lnTo>
                  <a:lnTo>
                    <a:pt x="76594" y="1193800"/>
                  </a:lnTo>
                  <a:lnTo>
                    <a:pt x="71782" y="1181100"/>
                  </a:lnTo>
                  <a:lnTo>
                    <a:pt x="118833" y="1181100"/>
                  </a:lnTo>
                  <a:lnTo>
                    <a:pt x="128622" y="1193800"/>
                  </a:lnTo>
                  <a:lnTo>
                    <a:pt x="138815" y="1206500"/>
                  </a:lnTo>
                  <a:close/>
                </a:path>
                <a:path w="4274820" h="1282700">
                  <a:moveTo>
                    <a:pt x="4187848" y="1206500"/>
                  </a:moveTo>
                  <a:lnTo>
                    <a:pt x="4135645" y="1206500"/>
                  </a:lnTo>
                  <a:lnTo>
                    <a:pt x="4145838" y="1193800"/>
                  </a:lnTo>
                  <a:lnTo>
                    <a:pt x="4155627" y="1181100"/>
                  </a:lnTo>
                  <a:lnTo>
                    <a:pt x="4202678" y="1181100"/>
                  </a:lnTo>
                  <a:lnTo>
                    <a:pt x="4197867" y="1193800"/>
                  </a:lnTo>
                  <a:lnTo>
                    <a:pt x="4192924" y="1193800"/>
                  </a:lnTo>
                  <a:lnTo>
                    <a:pt x="4187848" y="1206500"/>
                  </a:lnTo>
                  <a:close/>
                </a:path>
                <a:path w="4274820" h="1282700">
                  <a:moveTo>
                    <a:pt x="160360" y="1219200"/>
                  </a:moveTo>
                  <a:lnTo>
                    <a:pt x="102576" y="1219200"/>
                  </a:lnTo>
                  <a:lnTo>
                    <a:pt x="97135" y="1206500"/>
                  </a:lnTo>
                  <a:lnTo>
                    <a:pt x="149412" y="1206500"/>
                  </a:lnTo>
                  <a:lnTo>
                    <a:pt x="160360" y="1219200"/>
                  </a:lnTo>
                  <a:close/>
                </a:path>
                <a:path w="4274820" h="1282700">
                  <a:moveTo>
                    <a:pt x="4171886" y="1219200"/>
                  </a:moveTo>
                  <a:lnTo>
                    <a:pt x="4114099" y="1219200"/>
                  </a:lnTo>
                  <a:lnTo>
                    <a:pt x="4125048" y="1206500"/>
                  </a:lnTo>
                  <a:lnTo>
                    <a:pt x="4177326" y="1206500"/>
                  </a:lnTo>
                  <a:lnTo>
                    <a:pt x="4171886" y="1219200"/>
                  </a:lnTo>
                  <a:close/>
                </a:path>
                <a:path w="4274820" h="1282700">
                  <a:moveTo>
                    <a:pt x="183157" y="1231900"/>
                  </a:moveTo>
                  <a:lnTo>
                    <a:pt x="119591" y="1231900"/>
                  </a:lnTo>
                  <a:lnTo>
                    <a:pt x="113810" y="1219200"/>
                  </a:lnTo>
                  <a:lnTo>
                    <a:pt x="171608" y="1219200"/>
                  </a:lnTo>
                  <a:lnTo>
                    <a:pt x="183157" y="1231900"/>
                  </a:lnTo>
                  <a:close/>
                </a:path>
                <a:path w="4274820" h="1282700">
                  <a:moveTo>
                    <a:pt x="4154870" y="1231900"/>
                  </a:moveTo>
                  <a:lnTo>
                    <a:pt x="4091302" y="1231900"/>
                  </a:lnTo>
                  <a:lnTo>
                    <a:pt x="4102851" y="1219200"/>
                  </a:lnTo>
                  <a:lnTo>
                    <a:pt x="4160651" y="1219200"/>
                  </a:lnTo>
                  <a:lnTo>
                    <a:pt x="4154870" y="1231900"/>
                  </a:lnTo>
                  <a:close/>
                </a:path>
                <a:path w="4274820" h="1282700">
                  <a:moveTo>
                    <a:pt x="207097" y="1244600"/>
                  </a:moveTo>
                  <a:lnTo>
                    <a:pt x="137561" y="1244600"/>
                  </a:lnTo>
                  <a:lnTo>
                    <a:pt x="131470" y="1231900"/>
                  </a:lnTo>
                  <a:lnTo>
                    <a:pt x="195006" y="1231900"/>
                  </a:lnTo>
                  <a:lnTo>
                    <a:pt x="207097" y="1244600"/>
                  </a:lnTo>
                  <a:close/>
                </a:path>
                <a:path w="4274820" h="1282700">
                  <a:moveTo>
                    <a:pt x="4136900" y="1244600"/>
                  </a:moveTo>
                  <a:lnTo>
                    <a:pt x="4067362" y="1244600"/>
                  </a:lnTo>
                  <a:lnTo>
                    <a:pt x="4079453" y="1231900"/>
                  </a:lnTo>
                  <a:lnTo>
                    <a:pt x="4142991" y="1231900"/>
                  </a:lnTo>
                  <a:lnTo>
                    <a:pt x="4136900" y="1244600"/>
                  </a:lnTo>
                  <a:close/>
                </a:path>
                <a:path w="4274820" h="1282700">
                  <a:moveTo>
                    <a:pt x="257248" y="1257300"/>
                  </a:moveTo>
                  <a:lnTo>
                    <a:pt x="156387" y="1257300"/>
                  </a:lnTo>
                  <a:lnTo>
                    <a:pt x="150020" y="1244600"/>
                  </a:lnTo>
                  <a:lnTo>
                    <a:pt x="244479" y="1244600"/>
                  </a:lnTo>
                  <a:lnTo>
                    <a:pt x="257248" y="1257300"/>
                  </a:lnTo>
                  <a:close/>
                </a:path>
                <a:path w="4274820" h="1282700">
                  <a:moveTo>
                    <a:pt x="4118075" y="1257300"/>
                  </a:moveTo>
                  <a:lnTo>
                    <a:pt x="4017212" y="1257300"/>
                  </a:lnTo>
                  <a:lnTo>
                    <a:pt x="4029981" y="1244600"/>
                  </a:lnTo>
                  <a:lnTo>
                    <a:pt x="4124442" y="1244600"/>
                  </a:lnTo>
                  <a:lnTo>
                    <a:pt x="4118075" y="1257300"/>
                  </a:lnTo>
                  <a:close/>
                </a:path>
                <a:path w="4274820" h="1282700">
                  <a:moveTo>
                    <a:pt x="4091812" y="1270000"/>
                  </a:moveTo>
                  <a:lnTo>
                    <a:pt x="182647" y="1270000"/>
                  </a:lnTo>
                  <a:lnTo>
                    <a:pt x="175968" y="1257300"/>
                  </a:lnTo>
                  <a:lnTo>
                    <a:pt x="4098493" y="1257300"/>
                  </a:lnTo>
                  <a:lnTo>
                    <a:pt x="4091812" y="1270000"/>
                  </a:lnTo>
                  <a:close/>
                </a:path>
                <a:path w="4274820" h="1282700">
                  <a:moveTo>
                    <a:pt x="4050459" y="1282700"/>
                  </a:moveTo>
                  <a:lnTo>
                    <a:pt x="224002" y="1282700"/>
                  </a:lnTo>
                  <a:lnTo>
                    <a:pt x="216979" y="1270000"/>
                  </a:lnTo>
                  <a:lnTo>
                    <a:pt x="4057482" y="1270000"/>
                  </a:lnTo>
                  <a:lnTo>
                    <a:pt x="4050459" y="1282700"/>
                  </a:lnTo>
                  <a:close/>
                </a:path>
              </a:pathLst>
            </a:custGeom>
            <a:solidFill>
              <a:srgbClr val="D6415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5810249" y="1571707"/>
              <a:ext cx="4229100" cy="1247775"/>
            </a:xfrm>
            <a:custGeom>
              <a:avLst/>
              <a:gdLst/>
              <a:ahLst/>
              <a:cxnLst/>
              <a:rect l="l" t="t" r="r" b="b"/>
              <a:pathLst>
                <a:path w="4229100" h="1247775">
                  <a:moveTo>
                    <a:pt x="3962559" y="1247610"/>
                  </a:moveTo>
                  <a:lnTo>
                    <a:pt x="266540" y="1247610"/>
                  </a:lnTo>
                  <a:lnTo>
                    <a:pt x="253149" y="1246952"/>
                  </a:lnTo>
                  <a:lnTo>
                    <a:pt x="213377" y="1241052"/>
                  </a:lnTo>
                  <a:lnTo>
                    <a:pt x="174909" y="1229383"/>
                  </a:lnTo>
                  <a:lnTo>
                    <a:pt x="138562" y="1212192"/>
                  </a:lnTo>
                  <a:lnTo>
                    <a:pt x="105138" y="1189859"/>
                  </a:lnTo>
                  <a:lnTo>
                    <a:pt x="75347" y="1162858"/>
                  </a:lnTo>
                  <a:lnTo>
                    <a:pt x="49846" y="1131784"/>
                  </a:lnTo>
                  <a:lnTo>
                    <a:pt x="29175" y="1097297"/>
                  </a:lnTo>
                  <a:lnTo>
                    <a:pt x="13792" y="1060159"/>
                  </a:lnTo>
                  <a:lnTo>
                    <a:pt x="4022" y="1021157"/>
                  </a:lnTo>
                  <a:lnTo>
                    <a:pt x="82" y="981152"/>
                  </a:lnTo>
                  <a:lnTo>
                    <a:pt x="0" y="974444"/>
                  </a:lnTo>
                  <a:lnTo>
                    <a:pt x="82" y="266458"/>
                  </a:lnTo>
                  <a:lnTo>
                    <a:pt x="4022" y="226452"/>
                  </a:lnTo>
                  <a:lnTo>
                    <a:pt x="13792" y="187451"/>
                  </a:lnTo>
                  <a:lnTo>
                    <a:pt x="29175" y="150312"/>
                  </a:lnTo>
                  <a:lnTo>
                    <a:pt x="49846" y="115825"/>
                  </a:lnTo>
                  <a:lnTo>
                    <a:pt x="75347" y="84751"/>
                  </a:lnTo>
                  <a:lnTo>
                    <a:pt x="105138" y="57750"/>
                  </a:lnTo>
                  <a:lnTo>
                    <a:pt x="138562" y="35416"/>
                  </a:lnTo>
                  <a:lnTo>
                    <a:pt x="174909" y="18226"/>
                  </a:lnTo>
                  <a:lnTo>
                    <a:pt x="213377" y="6557"/>
                  </a:lnTo>
                  <a:lnTo>
                    <a:pt x="253149" y="657"/>
                  </a:lnTo>
                  <a:lnTo>
                    <a:pt x="266540" y="0"/>
                  </a:lnTo>
                  <a:lnTo>
                    <a:pt x="3962559" y="0"/>
                  </a:lnTo>
                  <a:lnTo>
                    <a:pt x="4002563" y="3940"/>
                  </a:lnTo>
                  <a:lnTo>
                    <a:pt x="4041565" y="13709"/>
                  </a:lnTo>
                  <a:lnTo>
                    <a:pt x="4078704" y="29092"/>
                  </a:lnTo>
                  <a:lnTo>
                    <a:pt x="4113191" y="49763"/>
                  </a:lnTo>
                  <a:lnTo>
                    <a:pt x="4144265" y="75265"/>
                  </a:lnTo>
                  <a:lnTo>
                    <a:pt x="4171266" y="105056"/>
                  </a:lnTo>
                  <a:lnTo>
                    <a:pt x="4193598" y="138480"/>
                  </a:lnTo>
                  <a:lnTo>
                    <a:pt x="4210789" y="174827"/>
                  </a:lnTo>
                  <a:lnTo>
                    <a:pt x="4222458" y="213294"/>
                  </a:lnTo>
                  <a:lnTo>
                    <a:pt x="4228359" y="253066"/>
                  </a:lnTo>
                  <a:lnTo>
                    <a:pt x="4229017" y="266458"/>
                  </a:lnTo>
                  <a:lnTo>
                    <a:pt x="4229017" y="981152"/>
                  </a:lnTo>
                  <a:lnTo>
                    <a:pt x="4225075" y="1021157"/>
                  </a:lnTo>
                  <a:lnTo>
                    <a:pt x="4215307" y="1060159"/>
                  </a:lnTo>
                  <a:lnTo>
                    <a:pt x="4199922" y="1097297"/>
                  </a:lnTo>
                  <a:lnTo>
                    <a:pt x="4179252" y="1131784"/>
                  </a:lnTo>
                  <a:lnTo>
                    <a:pt x="4153751" y="1162858"/>
                  </a:lnTo>
                  <a:lnTo>
                    <a:pt x="4123959" y="1189859"/>
                  </a:lnTo>
                  <a:lnTo>
                    <a:pt x="4090536" y="1212192"/>
                  </a:lnTo>
                  <a:lnTo>
                    <a:pt x="4054189" y="1229383"/>
                  </a:lnTo>
                  <a:lnTo>
                    <a:pt x="4015721" y="1241052"/>
                  </a:lnTo>
                  <a:lnTo>
                    <a:pt x="3975951" y="1246952"/>
                  </a:lnTo>
                  <a:lnTo>
                    <a:pt x="3962559" y="1247610"/>
                  </a:lnTo>
                  <a:close/>
                </a:path>
              </a:pathLst>
            </a:custGeom>
            <a:solidFill>
              <a:srgbClr val="00002E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5" name="object 15"/>
          <p:cNvGrpSpPr/>
          <p:nvPr/>
        </p:nvGrpSpPr>
        <p:grpSpPr>
          <a:xfrm>
            <a:off x="1367968" y="2977604"/>
            <a:ext cx="4274820" cy="1295400"/>
            <a:chOff x="1367968" y="2977604"/>
            <a:chExt cx="4274820" cy="1295400"/>
          </a:xfrm>
        </p:grpSpPr>
        <p:sp>
          <p:nvSpPr>
            <p:cNvPr id="16" name="object 16"/>
            <p:cNvSpPr/>
            <p:nvPr/>
          </p:nvSpPr>
          <p:spPr>
            <a:xfrm>
              <a:off x="1367968" y="2977604"/>
              <a:ext cx="4274820" cy="1295400"/>
            </a:xfrm>
            <a:custGeom>
              <a:avLst/>
              <a:gdLst/>
              <a:ahLst/>
              <a:cxnLst/>
              <a:rect l="l" t="t" r="r" b="b"/>
              <a:pathLst>
                <a:path w="4274820" h="1295400">
                  <a:moveTo>
                    <a:pt x="4064462" y="12700"/>
                  </a:moveTo>
                  <a:lnTo>
                    <a:pt x="210000" y="12700"/>
                  </a:lnTo>
                  <a:lnTo>
                    <a:pt x="216980" y="0"/>
                  </a:lnTo>
                  <a:lnTo>
                    <a:pt x="4057482" y="0"/>
                  </a:lnTo>
                  <a:lnTo>
                    <a:pt x="4064462" y="12700"/>
                  </a:lnTo>
                  <a:close/>
                </a:path>
                <a:path w="4274820" h="1295400">
                  <a:moveTo>
                    <a:pt x="4105096" y="25400"/>
                  </a:moveTo>
                  <a:lnTo>
                    <a:pt x="169365" y="25400"/>
                  </a:lnTo>
                  <a:lnTo>
                    <a:pt x="175968" y="12700"/>
                  </a:lnTo>
                  <a:lnTo>
                    <a:pt x="4098493" y="12700"/>
                  </a:lnTo>
                  <a:lnTo>
                    <a:pt x="4105096" y="25400"/>
                  </a:lnTo>
                  <a:close/>
                </a:path>
                <a:path w="4274820" h="1295400">
                  <a:moveTo>
                    <a:pt x="231834" y="38100"/>
                  </a:moveTo>
                  <a:lnTo>
                    <a:pt x="150020" y="38100"/>
                  </a:lnTo>
                  <a:lnTo>
                    <a:pt x="156387" y="25400"/>
                  </a:lnTo>
                  <a:lnTo>
                    <a:pt x="244479" y="25400"/>
                  </a:lnTo>
                  <a:lnTo>
                    <a:pt x="231834" y="38100"/>
                  </a:lnTo>
                  <a:close/>
                </a:path>
                <a:path w="4274820" h="1295400">
                  <a:moveTo>
                    <a:pt x="4124441" y="38100"/>
                  </a:moveTo>
                  <a:lnTo>
                    <a:pt x="4042627" y="38100"/>
                  </a:lnTo>
                  <a:lnTo>
                    <a:pt x="4029982" y="25400"/>
                  </a:lnTo>
                  <a:lnTo>
                    <a:pt x="4118074" y="25400"/>
                  </a:lnTo>
                  <a:lnTo>
                    <a:pt x="4124441" y="38100"/>
                  </a:lnTo>
                  <a:close/>
                </a:path>
                <a:path w="4274820" h="1295400">
                  <a:moveTo>
                    <a:pt x="195007" y="50800"/>
                  </a:moveTo>
                  <a:lnTo>
                    <a:pt x="125477" y="50800"/>
                  </a:lnTo>
                  <a:lnTo>
                    <a:pt x="131470" y="38100"/>
                  </a:lnTo>
                  <a:lnTo>
                    <a:pt x="207098" y="38100"/>
                  </a:lnTo>
                  <a:lnTo>
                    <a:pt x="195007" y="50800"/>
                  </a:lnTo>
                  <a:close/>
                </a:path>
                <a:path w="4274820" h="1295400">
                  <a:moveTo>
                    <a:pt x="4148984" y="50800"/>
                  </a:moveTo>
                  <a:lnTo>
                    <a:pt x="4079455" y="50800"/>
                  </a:lnTo>
                  <a:lnTo>
                    <a:pt x="4067364" y="38100"/>
                  </a:lnTo>
                  <a:lnTo>
                    <a:pt x="4142991" y="38100"/>
                  </a:lnTo>
                  <a:lnTo>
                    <a:pt x="4148984" y="50800"/>
                  </a:lnTo>
                  <a:close/>
                </a:path>
                <a:path w="4274820" h="1295400">
                  <a:moveTo>
                    <a:pt x="149412" y="76200"/>
                  </a:moveTo>
                  <a:lnTo>
                    <a:pt x="97135" y="76200"/>
                  </a:lnTo>
                  <a:lnTo>
                    <a:pt x="102576" y="63500"/>
                  </a:lnTo>
                  <a:lnTo>
                    <a:pt x="108137" y="63500"/>
                  </a:lnTo>
                  <a:lnTo>
                    <a:pt x="113811" y="50800"/>
                  </a:lnTo>
                  <a:lnTo>
                    <a:pt x="171610" y="50800"/>
                  </a:lnTo>
                  <a:lnTo>
                    <a:pt x="160361" y="63500"/>
                  </a:lnTo>
                  <a:lnTo>
                    <a:pt x="149412" y="76200"/>
                  </a:lnTo>
                  <a:close/>
                </a:path>
                <a:path w="4274820" h="1295400">
                  <a:moveTo>
                    <a:pt x="4177327" y="76200"/>
                  </a:moveTo>
                  <a:lnTo>
                    <a:pt x="4125049" y="76200"/>
                  </a:lnTo>
                  <a:lnTo>
                    <a:pt x="4114100" y="63500"/>
                  </a:lnTo>
                  <a:lnTo>
                    <a:pt x="4102852" y="50800"/>
                  </a:lnTo>
                  <a:lnTo>
                    <a:pt x="4160651" y="50800"/>
                  </a:lnTo>
                  <a:lnTo>
                    <a:pt x="4166325" y="63500"/>
                  </a:lnTo>
                  <a:lnTo>
                    <a:pt x="4171885" y="63500"/>
                  </a:lnTo>
                  <a:lnTo>
                    <a:pt x="4177327" y="76200"/>
                  </a:lnTo>
                  <a:close/>
                </a:path>
                <a:path w="4274820" h="1295400">
                  <a:moveTo>
                    <a:pt x="128623" y="88900"/>
                  </a:moveTo>
                  <a:lnTo>
                    <a:pt x="81537" y="88900"/>
                  </a:lnTo>
                  <a:lnTo>
                    <a:pt x="86612" y="76200"/>
                  </a:lnTo>
                  <a:lnTo>
                    <a:pt x="138816" y="76200"/>
                  </a:lnTo>
                  <a:lnTo>
                    <a:pt x="128623" y="88900"/>
                  </a:lnTo>
                  <a:close/>
                </a:path>
                <a:path w="4274820" h="1295400">
                  <a:moveTo>
                    <a:pt x="4192925" y="88900"/>
                  </a:moveTo>
                  <a:lnTo>
                    <a:pt x="4145839" y="88900"/>
                  </a:lnTo>
                  <a:lnTo>
                    <a:pt x="4135646" y="76200"/>
                  </a:lnTo>
                  <a:lnTo>
                    <a:pt x="4187849" y="76200"/>
                  </a:lnTo>
                  <a:lnTo>
                    <a:pt x="4192925" y="88900"/>
                  </a:lnTo>
                  <a:close/>
                </a:path>
                <a:path w="4274820" h="1295400">
                  <a:moveTo>
                    <a:pt x="92066" y="127000"/>
                  </a:moveTo>
                  <a:lnTo>
                    <a:pt x="49799" y="127000"/>
                  </a:lnTo>
                  <a:lnTo>
                    <a:pt x="53910" y="114300"/>
                  </a:lnTo>
                  <a:lnTo>
                    <a:pt x="58165" y="114300"/>
                  </a:lnTo>
                  <a:lnTo>
                    <a:pt x="62562" y="101600"/>
                  </a:lnTo>
                  <a:lnTo>
                    <a:pt x="71783" y="101600"/>
                  </a:lnTo>
                  <a:lnTo>
                    <a:pt x="76594" y="88900"/>
                  </a:lnTo>
                  <a:lnTo>
                    <a:pt x="118834" y="88900"/>
                  </a:lnTo>
                  <a:lnTo>
                    <a:pt x="109449" y="101600"/>
                  </a:lnTo>
                  <a:lnTo>
                    <a:pt x="100511" y="114300"/>
                  </a:lnTo>
                  <a:lnTo>
                    <a:pt x="92066" y="127000"/>
                  </a:lnTo>
                  <a:close/>
                </a:path>
                <a:path w="4274820" h="1295400">
                  <a:moveTo>
                    <a:pt x="4224663" y="127000"/>
                  </a:moveTo>
                  <a:lnTo>
                    <a:pt x="4182396" y="127000"/>
                  </a:lnTo>
                  <a:lnTo>
                    <a:pt x="4173950" y="114300"/>
                  </a:lnTo>
                  <a:lnTo>
                    <a:pt x="4165013" y="101600"/>
                  </a:lnTo>
                  <a:lnTo>
                    <a:pt x="4155628" y="88900"/>
                  </a:lnTo>
                  <a:lnTo>
                    <a:pt x="4197868" y="88900"/>
                  </a:lnTo>
                  <a:lnTo>
                    <a:pt x="4202679" y="101600"/>
                  </a:lnTo>
                  <a:lnTo>
                    <a:pt x="4211899" y="101600"/>
                  </a:lnTo>
                  <a:lnTo>
                    <a:pt x="4216297" y="114300"/>
                  </a:lnTo>
                  <a:lnTo>
                    <a:pt x="4220551" y="114300"/>
                  </a:lnTo>
                  <a:lnTo>
                    <a:pt x="4224663" y="127000"/>
                  </a:lnTo>
                  <a:close/>
                </a:path>
                <a:path w="4274820" h="1295400">
                  <a:moveTo>
                    <a:pt x="63343" y="1130300"/>
                  </a:moveTo>
                  <a:lnTo>
                    <a:pt x="28331" y="1130300"/>
                  </a:lnTo>
                  <a:lnTo>
                    <a:pt x="25307" y="1117600"/>
                  </a:lnTo>
                  <a:lnTo>
                    <a:pt x="22443" y="1117600"/>
                  </a:lnTo>
                  <a:lnTo>
                    <a:pt x="19745" y="1104900"/>
                  </a:lnTo>
                  <a:lnTo>
                    <a:pt x="17214" y="1104900"/>
                  </a:lnTo>
                  <a:lnTo>
                    <a:pt x="14852" y="1092200"/>
                  </a:lnTo>
                  <a:lnTo>
                    <a:pt x="12657" y="1092200"/>
                  </a:lnTo>
                  <a:lnTo>
                    <a:pt x="10633" y="1079500"/>
                  </a:lnTo>
                  <a:lnTo>
                    <a:pt x="8781" y="1066800"/>
                  </a:lnTo>
                  <a:lnTo>
                    <a:pt x="7103" y="1066800"/>
                  </a:lnTo>
                  <a:lnTo>
                    <a:pt x="5598" y="1054100"/>
                  </a:lnTo>
                  <a:lnTo>
                    <a:pt x="4268" y="1054100"/>
                  </a:lnTo>
                  <a:lnTo>
                    <a:pt x="3114" y="1041400"/>
                  </a:lnTo>
                  <a:lnTo>
                    <a:pt x="2137" y="1041400"/>
                  </a:lnTo>
                  <a:lnTo>
                    <a:pt x="1336" y="1028700"/>
                  </a:lnTo>
                  <a:lnTo>
                    <a:pt x="712" y="1016000"/>
                  </a:lnTo>
                  <a:lnTo>
                    <a:pt x="267" y="1016000"/>
                  </a:lnTo>
                  <a:lnTo>
                    <a:pt x="0" y="1003300"/>
                  </a:lnTo>
                  <a:lnTo>
                    <a:pt x="0" y="279400"/>
                  </a:lnTo>
                  <a:lnTo>
                    <a:pt x="267" y="279400"/>
                  </a:lnTo>
                  <a:lnTo>
                    <a:pt x="712" y="266700"/>
                  </a:lnTo>
                  <a:lnTo>
                    <a:pt x="1336" y="266700"/>
                  </a:lnTo>
                  <a:lnTo>
                    <a:pt x="2137" y="254000"/>
                  </a:lnTo>
                  <a:lnTo>
                    <a:pt x="3114" y="241300"/>
                  </a:lnTo>
                  <a:lnTo>
                    <a:pt x="4268" y="241300"/>
                  </a:lnTo>
                  <a:lnTo>
                    <a:pt x="5598" y="228600"/>
                  </a:lnTo>
                  <a:lnTo>
                    <a:pt x="7103" y="228600"/>
                  </a:lnTo>
                  <a:lnTo>
                    <a:pt x="8781" y="215900"/>
                  </a:lnTo>
                  <a:lnTo>
                    <a:pt x="10633" y="215900"/>
                  </a:lnTo>
                  <a:lnTo>
                    <a:pt x="12657" y="203200"/>
                  </a:lnTo>
                  <a:lnTo>
                    <a:pt x="14852" y="190500"/>
                  </a:lnTo>
                  <a:lnTo>
                    <a:pt x="17214" y="190500"/>
                  </a:lnTo>
                  <a:lnTo>
                    <a:pt x="19745" y="177800"/>
                  </a:lnTo>
                  <a:lnTo>
                    <a:pt x="22443" y="177800"/>
                  </a:lnTo>
                  <a:lnTo>
                    <a:pt x="25307" y="165100"/>
                  </a:lnTo>
                  <a:lnTo>
                    <a:pt x="28331" y="165100"/>
                  </a:lnTo>
                  <a:lnTo>
                    <a:pt x="31517" y="152400"/>
                  </a:lnTo>
                  <a:lnTo>
                    <a:pt x="34864" y="152400"/>
                  </a:lnTo>
                  <a:lnTo>
                    <a:pt x="38368" y="139700"/>
                  </a:lnTo>
                  <a:lnTo>
                    <a:pt x="42025" y="139700"/>
                  </a:lnTo>
                  <a:lnTo>
                    <a:pt x="45836" y="127000"/>
                  </a:lnTo>
                  <a:lnTo>
                    <a:pt x="84113" y="127000"/>
                  </a:lnTo>
                  <a:lnTo>
                    <a:pt x="63343" y="165100"/>
                  </a:lnTo>
                  <a:lnTo>
                    <a:pt x="47615" y="203200"/>
                  </a:lnTo>
                  <a:lnTo>
                    <a:pt x="37273" y="241300"/>
                  </a:lnTo>
                  <a:lnTo>
                    <a:pt x="32523" y="279400"/>
                  </a:lnTo>
                  <a:lnTo>
                    <a:pt x="32206" y="292100"/>
                  </a:lnTo>
                  <a:lnTo>
                    <a:pt x="32206" y="1003300"/>
                  </a:lnTo>
                  <a:lnTo>
                    <a:pt x="35056" y="1041400"/>
                  </a:lnTo>
                  <a:lnTo>
                    <a:pt x="43559" y="1079500"/>
                  </a:lnTo>
                  <a:lnTo>
                    <a:pt x="57531" y="1117600"/>
                  </a:lnTo>
                  <a:lnTo>
                    <a:pt x="63343" y="1130300"/>
                  </a:lnTo>
                  <a:close/>
                </a:path>
                <a:path w="4274820" h="1295400">
                  <a:moveTo>
                    <a:pt x="4246130" y="1130300"/>
                  </a:moveTo>
                  <a:lnTo>
                    <a:pt x="4211118" y="1130300"/>
                  </a:lnTo>
                  <a:lnTo>
                    <a:pt x="4216930" y="1117600"/>
                  </a:lnTo>
                  <a:lnTo>
                    <a:pt x="4222181" y="1104900"/>
                  </a:lnTo>
                  <a:lnTo>
                    <a:pt x="4234350" y="1066800"/>
                  </a:lnTo>
                  <a:lnTo>
                    <a:pt x="4240989" y="1028700"/>
                  </a:lnTo>
                  <a:lnTo>
                    <a:pt x="4242256" y="1003300"/>
                  </a:lnTo>
                  <a:lnTo>
                    <a:pt x="4242256" y="292100"/>
                  </a:lnTo>
                  <a:lnTo>
                    <a:pt x="4239405" y="254000"/>
                  </a:lnTo>
                  <a:lnTo>
                    <a:pt x="4230903" y="215900"/>
                  </a:lnTo>
                  <a:lnTo>
                    <a:pt x="4216930" y="177800"/>
                  </a:lnTo>
                  <a:lnTo>
                    <a:pt x="4197811" y="139700"/>
                  </a:lnTo>
                  <a:lnTo>
                    <a:pt x="4190349" y="127000"/>
                  </a:lnTo>
                  <a:lnTo>
                    <a:pt x="4228626" y="127000"/>
                  </a:lnTo>
                  <a:lnTo>
                    <a:pt x="4232436" y="139700"/>
                  </a:lnTo>
                  <a:lnTo>
                    <a:pt x="4236093" y="139700"/>
                  </a:lnTo>
                  <a:lnTo>
                    <a:pt x="4239597" y="152400"/>
                  </a:lnTo>
                  <a:lnTo>
                    <a:pt x="4242944" y="152400"/>
                  </a:lnTo>
                  <a:lnTo>
                    <a:pt x="4246130" y="165100"/>
                  </a:lnTo>
                  <a:lnTo>
                    <a:pt x="4249154" y="165100"/>
                  </a:lnTo>
                  <a:lnTo>
                    <a:pt x="4252018" y="177800"/>
                  </a:lnTo>
                  <a:lnTo>
                    <a:pt x="4254716" y="177800"/>
                  </a:lnTo>
                  <a:lnTo>
                    <a:pt x="4257247" y="190500"/>
                  </a:lnTo>
                  <a:lnTo>
                    <a:pt x="4259610" y="190500"/>
                  </a:lnTo>
                  <a:lnTo>
                    <a:pt x="4261805" y="203200"/>
                  </a:lnTo>
                  <a:lnTo>
                    <a:pt x="4263829" y="215900"/>
                  </a:lnTo>
                  <a:lnTo>
                    <a:pt x="4265680" y="215900"/>
                  </a:lnTo>
                  <a:lnTo>
                    <a:pt x="4267358" y="228600"/>
                  </a:lnTo>
                  <a:lnTo>
                    <a:pt x="4268863" y="228600"/>
                  </a:lnTo>
                  <a:lnTo>
                    <a:pt x="4270194" y="241300"/>
                  </a:lnTo>
                  <a:lnTo>
                    <a:pt x="4271348" y="241300"/>
                  </a:lnTo>
                  <a:lnTo>
                    <a:pt x="4272325" y="254000"/>
                  </a:lnTo>
                  <a:lnTo>
                    <a:pt x="4273126" y="266700"/>
                  </a:lnTo>
                  <a:lnTo>
                    <a:pt x="4273750" y="266700"/>
                  </a:lnTo>
                  <a:lnTo>
                    <a:pt x="4274195" y="279400"/>
                  </a:lnTo>
                  <a:lnTo>
                    <a:pt x="4274463" y="279400"/>
                  </a:lnTo>
                  <a:lnTo>
                    <a:pt x="4274463" y="1003300"/>
                  </a:lnTo>
                  <a:lnTo>
                    <a:pt x="4274195" y="1016000"/>
                  </a:lnTo>
                  <a:lnTo>
                    <a:pt x="4273750" y="1016000"/>
                  </a:lnTo>
                  <a:lnTo>
                    <a:pt x="4273126" y="1028700"/>
                  </a:lnTo>
                  <a:lnTo>
                    <a:pt x="4272325" y="1041400"/>
                  </a:lnTo>
                  <a:lnTo>
                    <a:pt x="4271348" y="1041400"/>
                  </a:lnTo>
                  <a:lnTo>
                    <a:pt x="4270194" y="1054100"/>
                  </a:lnTo>
                  <a:lnTo>
                    <a:pt x="4268863" y="1054100"/>
                  </a:lnTo>
                  <a:lnTo>
                    <a:pt x="4267358" y="1066800"/>
                  </a:lnTo>
                  <a:lnTo>
                    <a:pt x="4265680" y="1066800"/>
                  </a:lnTo>
                  <a:lnTo>
                    <a:pt x="4263829" y="1079500"/>
                  </a:lnTo>
                  <a:lnTo>
                    <a:pt x="4261805" y="1092200"/>
                  </a:lnTo>
                  <a:lnTo>
                    <a:pt x="4259610" y="1092200"/>
                  </a:lnTo>
                  <a:lnTo>
                    <a:pt x="4257247" y="1104900"/>
                  </a:lnTo>
                  <a:lnTo>
                    <a:pt x="4254716" y="1104900"/>
                  </a:lnTo>
                  <a:lnTo>
                    <a:pt x="4252018" y="1117600"/>
                  </a:lnTo>
                  <a:lnTo>
                    <a:pt x="4249154" y="1117600"/>
                  </a:lnTo>
                  <a:lnTo>
                    <a:pt x="4246130" y="1130300"/>
                  </a:lnTo>
                  <a:close/>
                </a:path>
                <a:path w="4274820" h="1295400">
                  <a:moveTo>
                    <a:pt x="100511" y="1181100"/>
                  </a:moveTo>
                  <a:lnTo>
                    <a:pt x="58165" y="1181100"/>
                  </a:lnTo>
                  <a:lnTo>
                    <a:pt x="53910" y="1168400"/>
                  </a:lnTo>
                  <a:lnTo>
                    <a:pt x="49799" y="1168400"/>
                  </a:lnTo>
                  <a:lnTo>
                    <a:pt x="45835" y="1155700"/>
                  </a:lnTo>
                  <a:lnTo>
                    <a:pt x="42025" y="1155700"/>
                  </a:lnTo>
                  <a:lnTo>
                    <a:pt x="38368" y="1143000"/>
                  </a:lnTo>
                  <a:lnTo>
                    <a:pt x="34864" y="1143000"/>
                  </a:lnTo>
                  <a:lnTo>
                    <a:pt x="31517" y="1130300"/>
                  </a:lnTo>
                  <a:lnTo>
                    <a:pt x="69717" y="1130300"/>
                  </a:lnTo>
                  <a:lnTo>
                    <a:pt x="76651" y="1143000"/>
                  </a:lnTo>
                  <a:lnTo>
                    <a:pt x="84113" y="1155700"/>
                  </a:lnTo>
                  <a:lnTo>
                    <a:pt x="92066" y="1168400"/>
                  </a:lnTo>
                  <a:lnTo>
                    <a:pt x="100511" y="1181100"/>
                  </a:lnTo>
                  <a:close/>
                </a:path>
                <a:path w="4274820" h="1295400">
                  <a:moveTo>
                    <a:pt x="4216297" y="1181100"/>
                  </a:moveTo>
                  <a:lnTo>
                    <a:pt x="4173950" y="1181100"/>
                  </a:lnTo>
                  <a:lnTo>
                    <a:pt x="4182396" y="1168400"/>
                  </a:lnTo>
                  <a:lnTo>
                    <a:pt x="4190349" y="1155700"/>
                  </a:lnTo>
                  <a:lnTo>
                    <a:pt x="4197810" y="1143000"/>
                  </a:lnTo>
                  <a:lnTo>
                    <a:pt x="4204745" y="1130300"/>
                  </a:lnTo>
                  <a:lnTo>
                    <a:pt x="4242945" y="1130300"/>
                  </a:lnTo>
                  <a:lnTo>
                    <a:pt x="4239598" y="1143000"/>
                  </a:lnTo>
                  <a:lnTo>
                    <a:pt x="4236094" y="1143000"/>
                  </a:lnTo>
                  <a:lnTo>
                    <a:pt x="4232436" y="1155700"/>
                  </a:lnTo>
                  <a:lnTo>
                    <a:pt x="4228626" y="1155700"/>
                  </a:lnTo>
                  <a:lnTo>
                    <a:pt x="4224663" y="1168400"/>
                  </a:lnTo>
                  <a:lnTo>
                    <a:pt x="4220551" y="1168400"/>
                  </a:lnTo>
                  <a:lnTo>
                    <a:pt x="4216297" y="1181100"/>
                  </a:lnTo>
                  <a:close/>
                </a:path>
                <a:path w="4274820" h="1295400">
                  <a:moveTo>
                    <a:pt x="128623" y="1206500"/>
                  </a:moveTo>
                  <a:lnTo>
                    <a:pt x="81537" y="1206500"/>
                  </a:lnTo>
                  <a:lnTo>
                    <a:pt x="76594" y="1193800"/>
                  </a:lnTo>
                  <a:lnTo>
                    <a:pt x="67104" y="1193800"/>
                  </a:lnTo>
                  <a:lnTo>
                    <a:pt x="62562" y="1181100"/>
                  </a:lnTo>
                  <a:lnTo>
                    <a:pt x="109449" y="1181100"/>
                  </a:lnTo>
                  <a:lnTo>
                    <a:pt x="118834" y="1193800"/>
                  </a:lnTo>
                  <a:lnTo>
                    <a:pt x="128623" y="1206500"/>
                  </a:lnTo>
                  <a:close/>
                </a:path>
                <a:path w="4274820" h="1295400">
                  <a:moveTo>
                    <a:pt x="4192925" y="1206500"/>
                  </a:moveTo>
                  <a:lnTo>
                    <a:pt x="4145838" y="1206500"/>
                  </a:lnTo>
                  <a:lnTo>
                    <a:pt x="4155628" y="1193800"/>
                  </a:lnTo>
                  <a:lnTo>
                    <a:pt x="4165013" y="1181100"/>
                  </a:lnTo>
                  <a:lnTo>
                    <a:pt x="4211899" y="1181100"/>
                  </a:lnTo>
                  <a:lnTo>
                    <a:pt x="4207358" y="1193800"/>
                  </a:lnTo>
                  <a:lnTo>
                    <a:pt x="4197868" y="1193800"/>
                  </a:lnTo>
                  <a:lnTo>
                    <a:pt x="4192925" y="1206500"/>
                  </a:lnTo>
                  <a:close/>
                </a:path>
                <a:path w="4274820" h="1295400">
                  <a:moveTo>
                    <a:pt x="160361" y="1231900"/>
                  </a:moveTo>
                  <a:lnTo>
                    <a:pt x="108137" y="1231900"/>
                  </a:lnTo>
                  <a:lnTo>
                    <a:pt x="102576" y="1219200"/>
                  </a:lnTo>
                  <a:lnTo>
                    <a:pt x="91814" y="1219200"/>
                  </a:lnTo>
                  <a:lnTo>
                    <a:pt x="86612" y="1206500"/>
                  </a:lnTo>
                  <a:lnTo>
                    <a:pt x="138816" y="1206500"/>
                  </a:lnTo>
                  <a:lnTo>
                    <a:pt x="149412" y="1219200"/>
                  </a:lnTo>
                  <a:lnTo>
                    <a:pt x="160361" y="1231900"/>
                  </a:lnTo>
                  <a:close/>
                </a:path>
                <a:path w="4274820" h="1295400">
                  <a:moveTo>
                    <a:pt x="4166325" y="1231900"/>
                  </a:moveTo>
                  <a:lnTo>
                    <a:pt x="4114100" y="1231900"/>
                  </a:lnTo>
                  <a:lnTo>
                    <a:pt x="4125049" y="1219200"/>
                  </a:lnTo>
                  <a:lnTo>
                    <a:pt x="4135645" y="1206500"/>
                  </a:lnTo>
                  <a:lnTo>
                    <a:pt x="4187849" y="1206500"/>
                  </a:lnTo>
                  <a:lnTo>
                    <a:pt x="4182648" y="1219200"/>
                  </a:lnTo>
                  <a:lnTo>
                    <a:pt x="4171885" y="1219200"/>
                  </a:lnTo>
                  <a:lnTo>
                    <a:pt x="4166325" y="1231900"/>
                  </a:lnTo>
                  <a:close/>
                </a:path>
                <a:path w="4274820" h="1295400">
                  <a:moveTo>
                    <a:pt x="183158" y="1244600"/>
                  </a:moveTo>
                  <a:lnTo>
                    <a:pt x="125477" y="1244600"/>
                  </a:lnTo>
                  <a:lnTo>
                    <a:pt x="119591" y="1231900"/>
                  </a:lnTo>
                  <a:lnTo>
                    <a:pt x="171610" y="1231900"/>
                  </a:lnTo>
                  <a:lnTo>
                    <a:pt x="183158" y="1244600"/>
                  </a:lnTo>
                  <a:close/>
                </a:path>
                <a:path w="4274820" h="1295400">
                  <a:moveTo>
                    <a:pt x="4148984" y="1244600"/>
                  </a:moveTo>
                  <a:lnTo>
                    <a:pt x="4091303" y="1244600"/>
                  </a:lnTo>
                  <a:lnTo>
                    <a:pt x="4102852" y="1231900"/>
                  </a:lnTo>
                  <a:lnTo>
                    <a:pt x="4154871" y="1231900"/>
                  </a:lnTo>
                  <a:lnTo>
                    <a:pt x="4148984" y="1244600"/>
                  </a:lnTo>
                  <a:close/>
                </a:path>
                <a:path w="4274820" h="1295400">
                  <a:moveTo>
                    <a:pt x="219373" y="1257300"/>
                  </a:moveTo>
                  <a:lnTo>
                    <a:pt x="143745" y="1257300"/>
                  </a:lnTo>
                  <a:lnTo>
                    <a:pt x="137562" y="1244600"/>
                  </a:lnTo>
                  <a:lnTo>
                    <a:pt x="207098" y="1244600"/>
                  </a:lnTo>
                  <a:lnTo>
                    <a:pt x="219373" y="1257300"/>
                  </a:lnTo>
                  <a:close/>
                </a:path>
                <a:path w="4274820" h="1295400">
                  <a:moveTo>
                    <a:pt x="4130716" y="1257300"/>
                  </a:moveTo>
                  <a:lnTo>
                    <a:pt x="4055088" y="1257300"/>
                  </a:lnTo>
                  <a:lnTo>
                    <a:pt x="4067363" y="1244600"/>
                  </a:lnTo>
                  <a:lnTo>
                    <a:pt x="4136900" y="1244600"/>
                  </a:lnTo>
                  <a:lnTo>
                    <a:pt x="4130716" y="1257300"/>
                  </a:lnTo>
                  <a:close/>
                </a:path>
                <a:path w="4274820" h="1295400">
                  <a:moveTo>
                    <a:pt x="282973" y="1270000"/>
                  </a:moveTo>
                  <a:lnTo>
                    <a:pt x="162838" y="1270000"/>
                  </a:lnTo>
                  <a:lnTo>
                    <a:pt x="156387" y="1257300"/>
                  </a:lnTo>
                  <a:lnTo>
                    <a:pt x="270079" y="1257300"/>
                  </a:lnTo>
                  <a:lnTo>
                    <a:pt x="282973" y="1270000"/>
                  </a:lnTo>
                  <a:close/>
                </a:path>
                <a:path w="4274820" h="1295400">
                  <a:moveTo>
                    <a:pt x="4112951" y="1270000"/>
                  </a:moveTo>
                  <a:lnTo>
                    <a:pt x="3991488" y="1270000"/>
                  </a:lnTo>
                  <a:lnTo>
                    <a:pt x="4004381" y="1257300"/>
                  </a:lnTo>
                  <a:lnTo>
                    <a:pt x="4118074" y="1257300"/>
                  </a:lnTo>
                  <a:lnTo>
                    <a:pt x="4112951" y="1270000"/>
                  </a:lnTo>
                  <a:close/>
                </a:path>
                <a:path w="4274820" h="1295400">
                  <a:moveTo>
                    <a:pt x="4085066" y="1282700"/>
                  </a:moveTo>
                  <a:lnTo>
                    <a:pt x="189396" y="1282700"/>
                  </a:lnTo>
                  <a:lnTo>
                    <a:pt x="182648" y="1270000"/>
                  </a:lnTo>
                  <a:lnTo>
                    <a:pt x="4091813" y="1270000"/>
                  </a:lnTo>
                  <a:lnTo>
                    <a:pt x="4085066" y="1282700"/>
                  </a:lnTo>
                  <a:close/>
                </a:path>
                <a:path w="4274820" h="1295400">
                  <a:moveTo>
                    <a:pt x="4043393" y="1295400"/>
                  </a:moveTo>
                  <a:lnTo>
                    <a:pt x="231069" y="1295400"/>
                  </a:lnTo>
                  <a:lnTo>
                    <a:pt x="224003" y="1282700"/>
                  </a:lnTo>
                  <a:lnTo>
                    <a:pt x="4050459" y="1282700"/>
                  </a:lnTo>
                  <a:lnTo>
                    <a:pt x="4043393" y="1295400"/>
                  </a:lnTo>
                  <a:close/>
                </a:path>
              </a:pathLst>
            </a:custGeom>
            <a:solidFill>
              <a:srgbClr val="DD785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390649" y="3000457"/>
              <a:ext cx="4229100" cy="1257300"/>
            </a:xfrm>
            <a:custGeom>
              <a:avLst/>
              <a:gdLst/>
              <a:ahLst/>
              <a:cxnLst/>
              <a:rect l="l" t="t" r="r" b="b"/>
              <a:pathLst>
                <a:path w="4229100" h="1257300">
                  <a:moveTo>
                    <a:pt x="3962558" y="1257135"/>
                  </a:moveTo>
                  <a:lnTo>
                    <a:pt x="266540" y="1257135"/>
                  </a:lnTo>
                  <a:lnTo>
                    <a:pt x="253149" y="1256477"/>
                  </a:lnTo>
                  <a:lnTo>
                    <a:pt x="213377" y="1250577"/>
                  </a:lnTo>
                  <a:lnTo>
                    <a:pt x="174909" y="1238908"/>
                  </a:lnTo>
                  <a:lnTo>
                    <a:pt x="138562" y="1221718"/>
                  </a:lnTo>
                  <a:lnTo>
                    <a:pt x="105138" y="1199385"/>
                  </a:lnTo>
                  <a:lnTo>
                    <a:pt x="75347" y="1172383"/>
                  </a:lnTo>
                  <a:lnTo>
                    <a:pt x="49845" y="1141309"/>
                  </a:lnTo>
                  <a:lnTo>
                    <a:pt x="29175" y="1106822"/>
                  </a:lnTo>
                  <a:lnTo>
                    <a:pt x="13791" y="1069683"/>
                  </a:lnTo>
                  <a:lnTo>
                    <a:pt x="4022" y="1030682"/>
                  </a:lnTo>
                  <a:lnTo>
                    <a:pt x="82" y="990677"/>
                  </a:lnTo>
                  <a:lnTo>
                    <a:pt x="0" y="983969"/>
                  </a:lnTo>
                  <a:lnTo>
                    <a:pt x="82" y="266458"/>
                  </a:lnTo>
                  <a:lnTo>
                    <a:pt x="4022" y="226453"/>
                  </a:lnTo>
                  <a:lnTo>
                    <a:pt x="13791" y="187451"/>
                  </a:lnTo>
                  <a:lnTo>
                    <a:pt x="29175" y="150312"/>
                  </a:lnTo>
                  <a:lnTo>
                    <a:pt x="49845" y="115825"/>
                  </a:lnTo>
                  <a:lnTo>
                    <a:pt x="75347" y="84751"/>
                  </a:lnTo>
                  <a:lnTo>
                    <a:pt x="105138" y="57750"/>
                  </a:lnTo>
                  <a:lnTo>
                    <a:pt x="138562" y="35417"/>
                  </a:lnTo>
                  <a:lnTo>
                    <a:pt x="174909" y="18226"/>
                  </a:lnTo>
                  <a:lnTo>
                    <a:pt x="213377" y="6557"/>
                  </a:lnTo>
                  <a:lnTo>
                    <a:pt x="253149" y="657"/>
                  </a:lnTo>
                  <a:lnTo>
                    <a:pt x="266540" y="0"/>
                  </a:lnTo>
                  <a:lnTo>
                    <a:pt x="3962558" y="0"/>
                  </a:lnTo>
                  <a:lnTo>
                    <a:pt x="4002563" y="3940"/>
                  </a:lnTo>
                  <a:lnTo>
                    <a:pt x="4041565" y="13710"/>
                  </a:lnTo>
                  <a:lnTo>
                    <a:pt x="4078704" y="29093"/>
                  </a:lnTo>
                  <a:lnTo>
                    <a:pt x="4113191" y="49763"/>
                  </a:lnTo>
                  <a:lnTo>
                    <a:pt x="4144265" y="75265"/>
                  </a:lnTo>
                  <a:lnTo>
                    <a:pt x="4171266" y="105056"/>
                  </a:lnTo>
                  <a:lnTo>
                    <a:pt x="4193600" y="138480"/>
                  </a:lnTo>
                  <a:lnTo>
                    <a:pt x="4210790" y="174827"/>
                  </a:lnTo>
                  <a:lnTo>
                    <a:pt x="4222459" y="213295"/>
                  </a:lnTo>
                  <a:lnTo>
                    <a:pt x="4228359" y="253066"/>
                  </a:lnTo>
                  <a:lnTo>
                    <a:pt x="4229017" y="266458"/>
                  </a:lnTo>
                  <a:lnTo>
                    <a:pt x="4229017" y="990677"/>
                  </a:lnTo>
                  <a:lnTo>
                    <a:pt x="4225076" y="1030682"/>
                  </a:lnTo>
                  <a:lnTo>
                    <a:pt x="4215306" y="1069684"/>
                  </a:lnTo>
                  <a:lnTo>
                    <a:pt x="4199924" y="1106822"/>
                  </a:lnTo>
                  <a:lnTo>
                    <a:pt x="4179253" y="1141309"/>
                  </a:lnTo>
                  <a:lnTo>
                    <a:pt x="4153751" y="1172383"/>
                  </a:lnTo>
                  <a:lnTo>
                    <a:pt x="4123960" y="1199385"/>
                  </a:lnTo>
                  <a:lnTo>
                    <a:pt x="4090536" y="1221718"/>
                  </a:lnTo>
                  <a:lnTo>
                    <a:pt x="4054189" y="1238908"/>
                  </a:lnTo>
                  <a:lnTo>
                    <a:pt x="4015721" y="1250577"/>
                  </a:lnTo>
                  <a:lnTo>
                    <a:pt x="3975950" y="1256477"/>
                  </a:lnTo>
                  <a:lnTo>
                    <a:pt x="3962558" y="1257135"/>
                  </a:lnTo>
                  <a:close/>
                </a:path>
              </a:pathLst>
            </a:custGeom>
            <a:solidFill>
              <a:srgbClr val="00002E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/>
          <p:cNvGrpSpPr/>
          <p:nvPr/>
        </p:nvGrpSpPr>
        <p:grpSpPr>
          <a:xfrm>
            <a:off x="5787568" y="2977604"/>
            <a:ext cx="4274820" cy="1295400"/>
            <a:chOff x="5787568" y="2977604"/>
            <a:chExt cx="4274820" cy="1295400"/>
          </a:xfrm>
        </p:grpSpPr>
        <p:sp>
          <p:nvSpPr>
            <p:cNvPr id="19" name="object 19"/>
            <p:cNvSpPr/>
            <p:nvPr/>
          </p:nvSpPr>
          <p:spPr>
            <a:xfrm>
              <a:off x="5787568" y="2977604"/>
              <a:ext cx="4274820" cy="1295400"/>
            </a:xfrm>
            <a:custGeom>
              <a:avLst/>
              <a:gdLst/>
              <a:ahLst/>
              <a:cxnLst/>
              <a:rect l="l" t="t" r="r" b="b"/>
              <a:pathLst>
                <a:path w="4274820" h="1295400">
                  <a:moveTo>
                    <a:pt x="4064462" y="12700"/>
                  </a:moveTo>
                  <a:lnTo>
                    <a:pt x="209999" y="12700"/>
                  </a:lnTo>
                  <a:lnTo>
                    <a:pt x="216979" y="0"/>
                  </a:lnTo>
                  <a:lnTo>
                    <a:pt x="4057482" y="0"/>
                  </a:lnTo>
                  <a:lnTo>
                    <a:pt x="4064462" y="12700"/>
                  </a:lnTo>
                  <a:close/>
                </a:path>
                <a:path w="4274820" h="1295400">
                  <a:moveTo>
                    <a:pt x="4105097" y="25400"/>
                  </a:moveTo>
                  <a:lnTo>
                    <a:pt x="169364" y="25400"/>
                  </a:lnTo>
                  <a:lnTo>
                    <a:pt x="175968" y="12700"/>
                  </a:lnTo>
                  <a:lnTo>
                    <a:pt x="4098493" y="12700"/>
                  </a:lnTo>
                  <a:lnTo>
                    <a:pt x="4105097" y="25400"/>
                  </a:lnTo>
                  <a:close/>
                </a:path>
                <a:path w="4274820" h="1295400">
                  <a:moveTo>
                    <a:pt x="231833" y="38100"/>
                  </a:moveTo>
                  <a:lnTo>
                    <a:pt x="150020" y="38100"/>
                  </a:lnTo>
                  <a:lnTo>
                    <a:pt x="156387" y="25400"/>
                  </a:lnTo>
                  <a:lnTo>
                    <a:pt x="244479" y="25400"/>
                  </a:lnTo>
                  <a:lnTo>
                    <a:pt x="231833" y="38100"/>
                  </a:lnTo>
                  <a:close/>
                </a:path>
                <a:path w="4274820" h="1295400">
                  <a:moveTo>
                    <a:pt x="4124442" y="38100"/>
                  </a:moveTo>
                  <a:lnTo>
                    <a:pt x="4042626" y="38100"/>
                  </a:lnTo>
                  <a:lnTo>
                    <a:pt x="4029981" y="25400"/>
                  </a:lnTo>
                  <a:lnTo>
                    <a:pt x="4118075" y="25400"/>
                  </a:lnTo>
                  <a:lnTo>
                    <a:pt x="4124442" y="38100"/>
                  </a:lnTo>
                  <a:close/>
                </a:path>
                <a:path w="4274820" h="1295400">
                  <a:moveTo>
                    <a:pt x="195006" y="50800"/>
                  </a:moveTo>
                  <a:lnTo>
                    <a:pt x="125477" y="50800"/>
                  </a:lnTo>
                  <a:lnTo>
                    <a:pt x="131470" y="38100"/>
                  </a:lnTo>
                  <a:lnTo>
                    <a:pt x="207097" y="38100"/>
                  </a:lnTo>
                  <a:lnTo>
                    <a:pt x="195006" y="50800"/>
                  </a:lnTo>
                  <a:close/>
                </a:path>
                <a:path w="4274820" h="1295400">
                  <a:moveTo>
                    <a:pt x="4148984" y="50800"/>
                  </a:moveTo>
                  <a:lnTo>
                    <a:pt x="4079453" y="50800"/>
                  </a:lnTo>
                  <a:lnTo>
                    <a:pt x="4067362" y="38100"/>
                  </a:lnTo>
                  <a:lnTo>
                    <a:pt x="4142991" y="38100"/>
                  </a:lnTo>
                  <a:lnTo>
                    <a:pt x="4148984" y="50800"/>
                  </a:lnTo>
                  <a:close/>
                </a:path>
                <a:path w="4274820" h="1295400">
                  <a:moveTo>
                    <a:pt x="149411" y="76200"/>
                  </a:moveTo>
                  <a:lnTo>
                    <a:pt x="97135" y="76200"/>
                  </a:lnTo>
                  <a:lnTo>
                    <a:pt x="102576" y="63500"/>
                  </a:lnTo>
                  <a:lnTo>
                    <a:pt x="108137" y="63500"/>
                  </a:lnTo>
                  <a:lnTo>
                    <a:pt x="113810" y="50800"/>
                  </a:lnTo>
                  <a:lnTo>
                    <a:pt x="171608" y="50800"/>
                  </a:lnTo>
                  <a:lnTo>
                    <a:pt x="160360" y="63500"/>
                  </a:lnTo>
                  <a:lnTo>
                    <a:pt x="149411" y="76200"/>
                  </a:lnTo>
                  <a:close/>
                </a:path>
                <a:path w="4274820" h="1295400">
                  <a:moveTo>
                    <a:pt x="4177326" y="76200"/>
                  </a:moveTo>
                  <a:lnTo>
                    <a:pt x="4125048" y="76200"/>
                  </a:lnTo>
                  <a:lnTo>
                    <a:pt x="4114099" y="63500"/>
                  </a:lnTo>
                  <a:lnTo>
                    <a:pt x="4102851" y="50800"/>
                  </a:lnTo>
                  <a:lnTo>
                    <a:pt x="4160651" y="50800"/>
                  </a:lnTo>
                  <a:lnTo>
                    <a:pt x="4166325" y="63500"/>
                  </a:lnTo>
                  <a:lnTo>
                    <a:pt x="4171886" y="63500"/>
                  </a:lnTo>
                  <a:lnTo>
                    <a:pt x="4177326" y="76200"/>
                  </a:lnTo>
                  <a:close/>
                </a:path>
                <a:path w="4274820" h="1295400">
                  <a:moveTo>
                    <a:pt x="128622" y="88900"/>
                  </a:moveTo>
                  <a:lnTo>
                    <a:pt x="81537" y="88900"/>
                  </a:lnTo>
                  <a:lnTo>
                    <a:pt x="86612" y="76200"/>
                  </a:lnTo>
                  <a:lnTo>
                    <a:pt x="138815" y="76200"/>
                  </a:lnTo>
                  <a:lnTo>
                    <a:pt x="128622" y="88900"/>
                  </a:lnTo>
                  <a:close/>
                </a:path>
                <a:path w="4274820" h="1295400">
                  <a:moveTo>
                    <a:pt x="4192924" y="88900"/>
                  </a:moveTo>
                  <a:lnTo>
                    <a:pt x="4145838" y="88900"/>
                  </a:lnTo>
                  <a:lnTo>
                    <a:pt x="4135645" y="76200"/>
                  </a:lnTo>
                  <a:lnTo>
                    <a:pt x="4187848" y="76200"/>
                  </a:lnTo>
                  <a:lnTo>
                    <a:pt x="4192924" y="88900"/>
                  </a:lnTo>
                  <a:close/>
                </a:path>
                <a:path w="4274820" h="1295400">
                  <a:moveTo>
                    <a:pt x="92065" y="127000"/>
                  </a:moveTo>
                  <a:lnTo>
                    <a:pt x="49798" y="127000"/>
                  </a:lnTo>
                  <a:lnTo>
                    <a:pt x="53909" y="114300"/>
                  </a:lnTo>
                  <a:lnTo>
                    <a:pt x="58164" y="114300"/>
                  </a:lnTo>
                  <a:lnTo>
                    <a:pt x="62563" y="101600"/>
                  </a:lnTo>
                  <a:lnTo>
                    <a:pt x="71782" y="101600"/>
                  </a:lnTo>
                  <a:lnTo>
                    <a:pt x="76594" y="88900"/>
                  </a:lnTo>
                  <a:lnTo>
                    <a:pt x="118833" y="88900"/>
                  </a:lnTo>
                  <a:lnTo>
                    <a:pt x="109448" y="101600"/>
                  </a:lnTo>
                  <a:lnTo>
                    <a:pt x="100510" y="114300"/>
                  </a:lnTo>
                  <a:lnTo>
                    <a:pt x="92065" y="127000"/>
                  </a:lnTo>
                  <a:close/>
                </a:path>
                <a:path w="4274820" h="1295400">
                  <a:moveTo>
                    <a:pt x="4224661" y="127000"/>
                  </a:moveTo>
                  <a:lnTo>
                    <a:pt x="4182395" y="127000"/>
                  </a:lnTo>
                  <a:lnTo>
                    <a:pt x="4173949" y="114300"/>
                  </a:lnTo>
                  <a:lnTo>
                    <a:pt x="4165012" y="101600"/>
                  </a:lnTo>
                  <a:lnTo>
                    <a:pt x="4155627" y="88900"/>
                  </a:lnTo>
                  <a:lnTo>
                    <a:pt x="4197867" y="88900"/>
                  </a:lnTo>
                  <a:lnTo>
                    <a:pt x="4202678" y="101600"/>
                  </a:lnTo>
                  <a:lnTo>
                    <a:pt x="4211898" y="101600"/>
                  </a:lnTo>
                  <a:lnTo>
                    <a:pt x="4216296" y="114300"/>
                  </a:lnTo>
                  <a:lnTo>
                    <a:pt x="4220550" y="114300"/>
                  </a:lnTo>
                  <a:lnTo>
                    <a:pt x="4224661" y="127000"/>
                  </a:lnTo>
                  <a:close/>
                </a:path>
                <a:path w="4274820" h="1295400">
                  <a:moveTo>
                    <a:pt x="63342" y="1130300"/>
                  </a:moveTo>
                  <a:lnTo>
                    <a:pt x="28331" y="1130300"/>
                  </a:lnTo>
                  <a:lnTo>
                    <a:pt x="25306" y="1117600"/>
                  </a:lnTo>
                  <a:lnTo>
                    <a:pt x="22443" y="1117600"/>
                  </a:lnTo>
                  <a:lnTo>
                    <a:pt x="19745" y="1104900"/>
                  </a:lnTo>
                  <a:lnTo>
                    <a:pt x="17214" y="1104900"/>
                  </a:lnTo>
                  <a:lnTo>
                    <a:pt x="14852" y="1092200"/>
                  </a:lnTo>
                  <a:lnTo>
                    <a:pt x="12657" y="1092200"/>
                  </a:lnTo>
                  <a:lnTo>
                    <a:pt x="10633" y="1079500"/>
                  </a:lnTo>
                  <a:lnTo>
                    <a:pt x="8781" y="1066800"/>
                  </a:lnTo>
                  <a:lnTo>
                    <a:pt x="7103" y="1066800"/>
                  </a:lnTo>
                  <a:lnTo>
                    <a:pt x="5598" y="1054100"/>
                  </a:lnTo>
                  <a:lnTo>
                    <a:pt x="4268" y="1054100"/>
                  </a:lnTo>
                  <a:lnTo>
                    <a:pt x="3114" y="1041400"/>
                  </a:lnTo>
                  <a:lnTo>
                    <a:pt x="2137" y="1041400"/>
                  </a:lnTo>
                  <a:lnTo>
                    <a:pt x="1336" y="1028700"/>
                  </a:lnTo>
                  <a:lnTo>
                    <a:pt x="712" y="1016000"/>
                  </a:lnTo>
                  <a:lnTo>
                    <a:pt x="267" y="1016000"/>
                  </a:lnTo>
                  <a:lnTo>
                    <a:pt x="0" y="1003300"/>
                  </a:lnTo>
                  <a:lnTo>
                    <a:pt x="0" y="279400"/>
                  </a:lnTo>
                  <a:lnTo>
                    <a:pt x="267" y="279400"/>
                  </a:lnTo>
                  <a:lnTo>
                    <a:pt x="712" y="266700"/>
                  </a:lnTo>
                  <a:lnTo>
                    <a:pt x="1336" y="266700"/>
                  </a:lnTo>
                  <a:lnTo>
                    <a:pt x="2137" y="254000"/>
                  </a:lnTo>
                  <a:lnTo>
                    <a:pt x="3114" y="241300"/>
                  </a:lnTo>
                  <a:lnTo>
                    <a:pt x="4268" y="241300"/>
                  </a:lnTo>
                  <a:lnTo>
                    <a:pt x="5598" y="228600"/>
                  </a:lnTo>
                  <a:lnTo>
                    <a:pt x="7103" y="228600"/>
                  </a:lnTo>
                  <a:lnTo>
                    <a:pt x="8781" y="215900"/>
                  </a:lnTo>
                  <a:lnTo>
                    <a:pt x="10633" y="215900"/>
                  </a:lnTo>
                  <a:lnTo>
                    <a:pt x="12657" y="203200"/>
                  </a:lnTo>
                  <a:lnTo>
                    <a:pt x="14852" y="190500"/>
                  </a:lnTo>
                  <a:lnTo>
                    <a:pt x="17214" y="190500"/>
                  </a:lnTo>
                  <a:lnTo>
                    <a:pt x="19745" y="177800"/>
                  </a:lnTo>
                  <a:lnTo>
                    <a:pt x="22443" y="177800"/>
                  </a:lnTo>
                  <a:lnTo>
                    <a:pt x="25306" y="165100"/>
                  </a:lnTo>
                  <a:lnTo>
                    <a:pt x="28331" y="165100"/>
                  </a:lnTo>
                  <a:lnTo>
                    <a:pt x="31517" y="152400"/>
                  </a:lnTo>
                  <a:lnTo>
                    <a:pt x="34864" y="152400"/>
                  </a:lnTo>
                  <a:lnTo>
                    <a:pt x="38368" y="139700"/>
                  </a:lnTo>
                  <a:lnTo>
                    <a:pt x="42025" y="139700"/>
                  </a:lnTo>
                  <a:lnTo>
                    <a:pt x="45835" y="127000"/>
                  </a:lnTo>
                  <a:lnTo>
                    <a:pt x="84112" y="127000"/>
                  </a:lnTo>
                  <a:lnTo>
                    <a:pt x="63342" y="165100"/>
                  </a:lnTo>
                  <a:lnTo>
                    <a:pt x="47614" y="203200"/>
                  </a:lnTo>
                  <a:lnTo>
                    <a:pt x="37273" y="241300"/>
                  </a:lnTo>
                  <a:lnTo>
                    <a:pt x="32522" y="279400"/>
                  </a:lnTo>
                  <a:lnTo>
                    <a:pt x="32206" y="292100"/>
                  </a:lnTo>
                  <a:lnTo>
                    <a:pt x="32206" y="1003300"/>
                  </a:lnTo>
                  <a:lnTo>
                    <a:pt x="35056" y="1041400"/>
                  </a:lnTo>
                  <a:lnTo>
                    <a:pt x="43558" y="1079500"/>
                  </a:lnTo>
                  <a:lnTo>
                    <a:pt x="57530" y="1117600"/>
                  </a:lnTo>
                  <a:lnTo>
                    <a:pt x="63342" y="1130300"/>
                  </a:lnTo>
                  <a:close/>
                </a:path>
                <a:path w="4274820" h="1295400">
                  <a:moveTo>
                    <a:pt x="4246129" y="1130300"/>
                  </a:moveTo>
                  <a:lnTo>
                    <a:pt x="4211117" y="1130300"/>
                  </a:lnTo>
                  <a:lnTo>
                    <a:pt x="4216929" y="1117600"/>
                  </a:lnTo>
                  <a:lnTo>
                    <a:pt x="4222179" y="1104900"/>
                  </a:lnTo>
                  <a:lnTo>
                    <a:pt x="4234349" y="1066800"/>
                  </a:lnTo>
                  <a:lnTo>
                    <a:pt x="4240989" y="1028700"/>
                  </a:lnTo>
                  <a:lnTo>
                    <a:pt x="4242256" y="1003300"/>
                  </a:lnTo>
                  <a:lnTo>
                    <a:pt x="4242256" y="292100"/>
                  </a:lnTo>
                  <a:lnTo>
                    <a:pt x="4239405" y="254000"/>
                  </a:lnTo>
                  <a:lnTo>
                    <a:pt x="4230902" y="215900"/>
                  </a:lnTo>
                  <a:lnTo>
                    <a:pt x="4216929" y="177800"/>
                  </a:lnTo>
                  <a:lnTo>
                    <a:pt x="4197810" y="139700"/>
                  </a:lnTo>
                  <a:lnTo>
                    <a:pt x="4190348" y="127000"/>
                  </a:lnTo>
                  <a:lnTo>
                    <a:pt x="4228625" y="127000"/>
                  </a:lnTo>
                  <a:lnTo>
                    <a:pt x="4232435" y="139700"/>
                  </a:lnTo>
                  <a:lnTo>
                    <a:pt x="4236093" y="139700"/>
                  </a:lnTo>
                  <a:lnTo>
                    <a:pt x="4239597" y="152400"/>
                  </a:lnTo>
                  <a:lnTo>
                    <a:pt x="4242944" y="152400"/>
                  </a:lnTo>
                  <a:lnTo>
                    <a:pt x="4246129" y="165100"/>
                  </a:lnTo>
                  <a:lnTo>
                    <a:pt x="4249153" y="165100"/>
                  </a:lnTo>
                  <a:lnTo>
                    <a:pt x="4252017" y="177800"/>
                  </a:lnTo>
                  <a:lnTo>
                    <a:pt x="4254715" y="177800"/>
                  </a:lnTo>
                  <a:lnTo>
                    <a:pt x="4257246" y="190500"/>
                  </a:lnTo>
                  <a:lnTo>
                    <a:pt x="4259609" y="190500"/>
                  </a:lnTo>
                  <a:lnTo>
                    <a:pt x="4261804" y="203200"/>
                  </a:lnTo>
                  <a:lnTo>
                    <a:pt x="4263828" y="215900"/>
                  </a:lnTo>
                  <a:lnTo>
                    <a:pt x="4265679" y="215900"/>
                  </a:lnTo>
                  <a:lnTo>
                    <a:pt x="4267357" y="228600"/>
                  </a:lnTo>
                  <a:lnTo>
                    <a:pt x="4268862" y="228600"/>
                  </a:lnTo>
                  <a:lnTo>
                    <a:pt x="4270193" y="241300"/>
                  </a:lnTo>
                  <a:lnTo>
                    <a:pt x="4271347" y="241300"/>
                  </a:lnTo>
                  <a:lnTo>
                    <a:pt x="4272325" y="254000"/>
                  </a:lnTo>
                  <a:lnTo>
                    <a:pt x="4273126" y="266700"/>
                  </a:lnTo>
                  <a:lnTo>
                    <a:pt x="4273749" y="266700"/>
                  </a:lnTo>
                  <a:lnTo>
                    <a:pt x="4274195" y="279400"/>
                  </a:lnTo>
                  <a:lnTo>
                    <a:pt x="4274462" y="279400"/>
                  </a:lnTo>
                  <a:lnTo>
                    <a:pt x="4274462" y="1003300"/>
                  </a:lnTo>
                  <a:lnTo>
                    <a:pt x="4274195" y="1016000"/>
                  </a:lnTo>
                  <a:lnTo>
                    <a:pt x="4273749" y="1016000"/>
                  </a:lnTo>
                  <a:lnTo>
                    <a:pt x="4273126" y="1028700"/>
                  </a:lnTo>
                  <a:lnTo>
                    <a:pt x="4272325" y="1041400"/>
                  </a:lnTo>
                  <a:lnTo>
                    <a:pt x="4271347" y="1041400"/>
                  </a:lnTo>
                  <a:lnTo>
                    <a:pt x="4270193" y="1054100"/>
                  </a:lnTo>
                  <a:lnTo>
                    <a:pt x="4268862" y="1054100"/>
                  </a:lnTo>
                  <a:lnTo>
                    <a:pt x="4267357" y="1066800"/>
                  </a:lnTo>
                  <a:lnTo>
                    <a:pt x="4265679" y="1066800"/>
                  </a:lnTo>
                  <a:lnTo>
                    <a:pt x="4263828" y="1079500"/>
                  </a:lnTo>
                  <a:lnTo>
                    <a:pt x="4261804" y="1092200"/>
                  </a:lnTo>
                  <a:lnTo>
                    <a:pt x="4259609" y="1092200"/>
                  </a:lnTo>
                  <a:lnTo>
                    <a:pt x="4257246" y="1104900"/>
                  </a:lnTo>
                  <a:lnTo>
                    <a:pt x="4254715" y="1104900"/>
                  </a:lnTo>
                  <a:lnTo>
                    <a:pt x="4252017" y="1117600"/>
                  </a:lnTo>
                  <a:lnTo>
                    <a:pt x="4249153" y="1117600"/>
                  </a:lnTo>
                  <a:lnTo>
                    <a:pt x="4246129" y="1130300"/>
                  </a:lnTo>
                  <a:close/>
                </a:path>
                <a:path w="4274820" h="1295400">
                  <a:moveTo>
                    <a:pt x="100510" y="1181100"/>
                  </a:moveTo>
                  <a:lnTo>
                    <a:pt x="58165" y="1181100"/>
                  </a:lnTo>
                  <a:lnTo>
                    <a:pt x="53910" y="1168400"/>
                  </a:lnTo>
                  <a:lnTo>
                    <a:pt x="49798" y="1168400"/>
                  </a:lnTo>
                  <a:lnTo>
                    <a:pt x="45835" y="1155700"/>
                  </a:lnTo>
                  <a:lnTo>
                    <a:pt x="42025" y="1155700"/>
                  </a:lnTo>
                  <a:lnTo>
                    <a:pt x="38368" y="1143000"/>
                  </a:lnTo>
                  <a:lnTo>
                    <a:pt x="34864" y="1143000"/>
                  </a:lnTo>
                  <a:lnTo>
                    <a:pt x="31517" y="1130300"/>
                  </a:lnTo>
                  <a:lnTo>
                    <a:pt x="69716" y="1130300"/>
                  </a:lnTo>
                  <a:lnTo>
                    <a:pt x="76650" y="1143000"/>
                  </a:lnTo>
                  <a:lnTo>
                    <a:pt x="84112" y="1155700"/>
                  </a:lnTo>
                  <a:lnTo>
                    <a:pt x="92065" y="1168400"/>
                  </a:lnTo>
                  <a:lnTo>
                    <a:pt x="100510" y="1181100"/>
                  </a:lnTo>
                  <a:close/>
                </a:path>
                <a:path w="4274820" h="1295400">
                  <a:moveTo>
                    <a:pt x="4216296" y="1181100"/>
                  </a:moveTo>
                  <a:lnTo>
                    <a:pt x="4173949" y="1181100"/>
                  </a:lnTo>
                  <a:lnTo>
                    <a:pt x="4182395" y="1168400"/>
                  </a:lnTo>
                  <a:lnTo>
                    <a:pt x="4190348" y="1155700"/>
                  </a:lnTo>
                  <a:lnTo>
                    <a:pt x="4197809" y="1143000"/>
                  </a:lnTo>
                  <a:lnTo>
                    <a:pt x="4204744" y="1130300"/>
                  </a:lnTo>
                  <a:lnTo>
                    <a:pt x="4242944" y="1130300"/>
                  </a:lnTo>
                  <a:lnTo>
                    <a:pt x="4239597" y="1143000"/>
                  </a:lnTo>
                  <a:lnTo>
                    <a:pt x="4236093" y="1143000"/>
                  </a:lnTo>
                  <a:lnTo>
                    <a:pt x="4232435" y="1155700"/>
                  </a:lnTo>
                  <a:lnTo>
                    <a:pt x="4228625" y="1155700"/>
                  </a:lnTo>
                  <a:lnTo>
                    <a:pt x="4224661" y="1168400"/>
                  </a:lnTo>
                  <a:lnTo>
                    <a:pt x="4220550" y="1168400"/>
                  </a:lnTo>
                  <a:lnTo>
                    <a:pt x="4216296" y="1181100"/>
                  </a:lnTo>
                  <a:close/>
                </a:path>
                <a:path w="4274820" h="1295400">
                  <a:moveTo>
                    <a:pt x="128622" y="1206500"/>
                  </a:moveTo>
                  <a:lnTo>
                    <a:pt x="81537" y="1206500"/>
                  </a:lnTo>
                  <a:lnTo>
                    <a:pt x="76594" y="1193800"/>
                  </a:lnTo>
                  <a:lnTo>
                    <a:pt x="67104" y="1193800"/>
                  </a:lnTo>
                  <a:lnTo>
                    <a:pt x="62563" y="1181100"/>
                  </a:lnTo>
                  <a:lnTo>
                    <a:pt x="109448" y="1181100"/>
                  </a:lnTo>
                  <a:lnTo>
                    <a:pt x="118833" y="1193800"/>
                  </a:lnTo>
                  <a:lnTo>
                    <a:pt x="128622" y="1206500"/>
                  </a:lnTo>
                  <a:close/>
                </a:path>
                <a:path w="4274820" h="1295400">
                  <a:moveTo>
                    <a:pt x="4192924" y="1206500"/>
                  </a:moveTo>
                  <a:lnTo>
                    <a:pt x="4145838" y="1206500"/>
                  </a:lnTo>
                  <a:lnTo>
                    <a:pt x="4155627" y="1193800"/>
                  </a:lnTo>
                  <a:lnTo>
                    <a:pt x="4165012" y="1181100"/>
                  </a:lnTo>
                  <a:lnTo>
                    <a:pt x="4211898" y="1181100"/>
                  </a:lnTo>
                  <a:lnTo>
                    <a:pt x="4207357" y="1193800"/>
                  </a:lnTo>
                  <a:lnTo>
                    <a:pt x="4197867" y="1193800"/>
                  </a:lnTo>
                  <a:lnTo>
                    <a:pt x="4192924" y="1206500"/>
                  </a:lnTo>
                  <a:close/>
                </a:path>
                <a:path w="4274820" h="1295400">
                  <a:moveTo>
                    <a:pt x="160360" y="1231900"/>
                  </a:moveTo>
                  <a:lnTo>
                    <a:pt x="108137" y="1231900"/>
                  </a:lnTo>
                  <a:lnTo>
                    <a:pt x="102576" y="1219200"/>
                  </a:lnTo>
                  <a:lnTo>
                    <a:pt x="91814" y="1219200"/>
                  </a:lnTo>
                  <a:lnTo>
                    <a:pt x="86612" y="1206500"/>
                  </a:lnTo>
                  <a:lnTo>
                    <a:pt x="138815" y="1206500"/>
                  </a:lnTo>
                  <a:lnTo>
                    <a:pt x="149412" y="1219200"/>
                  </a:lnTo>
                  <a:lnTo>
                    <a:pt x="160360" y="1231900"/>
                  </a:lnTo>
                  <a:close/>
                </a:path>
                <a:path w="4274820" h="1295400">
                  <a:moveTo>
                    <a:pt x="4166325" y="1231900"/>
                  </a:moveTo>
                  <a:lnTo>
                    <a:pt x="4114099" y="1231900"/>
                  </a:lnTo>
                  <a:lnTo>
                    <a:pt x="4125048" y="1219200"/>
                  </a:lnTo>
                  <a:lnTo>
                    <a:pt x="4135645" y="1206500"/>
                  </a:lnTo>
                  <a:lnTo>
                    <a:pt x="4187848" y="1206500"/>
                  </a:lnTo>
                  <a:lnTo>
                    <a:pt x="4182647" y="1219200"/>
                  </a:lnTo>
                  <a:lnTo>
                    <a:pt x="4171886" y="1219200"/>
                  </a:lnTo>
                  <a:lnTo>
                    <a:pt x="4166325" y="1231900"/>
                  </a:lnTo>
                  <a:close/>
                </a:path>
                <a:path w="4274820" h="1295400">
                  <a:moveTo>
                    <a:pt x="183157" y="1244600"/>
                  </a:moveTo>
                  <a:lnTo>
                    <a:pt x="125477" y="1244600"/>
                  </a:lnTo>
                  <a:lnTo>
                    <a:pt x="119591" y="1231900"/>
                  </a:lnTo>
                  <a:lnTo>
                    <a:pt x="171608" y="1231900"/>
                  </a:lnTo>
                  <a:lnTo>
                    <a:pt x="183157" y="1244600"/>
                  </a:lnTo>
                  <a:close/>
                </a:path>
                <a:path w="4274820" h="1295400">
                  <a:moveTo>
                    <a:pt x="4148984" y="1244600"/>
                  </a:moveTo>
                  <a:lnTo>
                    <a:pt x="4091302" y="1244600"/>
                  </a:lnTo>
                  <a:lnTo>
                    <a:pt x="4102851" y="1231900"/>
                  </a:lnTo>
                  <a:lnTo>
                    <a:pt x="4154870" y="1231900"/>
                  </a:lnTo>
                  <a:lnTo>
                    <a:pt x="4148984" y="1244600"/>
                  </a:lnTo>
                  <a:close/>
                </a:path>
                <a:path w="4274820" h="1295400">
                  <a:moveTo>
                    <a:pt x="219373" y="1257300"/>
                  </a:moveTo>
                  <a:lnTo>
                    <a:pt x="143745" y="1257300"/>
                  </a:lnTo>
                  <a:lnTo>
                    <a:pt x="137561" y="1244600"/>
                  </a:lnTo>
                  <a:lnTo>
                    <a:pt x="207097" y="1244600"/>
                  </a:lnTo>
                  <a:lnTo>
                    <a:pt x="219373" y="1257300"/>
                  </a:lnTo>
                  <a:close/>
                </a:path>
                <a:path w="4274820" h="1295400">
                  <a:moveTo>
                    <a:pt x="4130717" y="1257300"/>
                  </a:moveTo>
                  <a:lnTo>
                    <a:pt x="4055086" y="1257300"/>
                  </a:lnTo>
                  <a:lnTo>
                    <a:pt x="4067362" y="1244600"/>
                  </a:lnTo>
                  <a:lnTo>
                    <a:pt x="4136900" y="1244600"/>
                  </a:lnTo>
                  <a:lnTo>
                    <a:pt x="4130717" y="1257300"/>
                  </a:lnTo>
                  <a:close/>
                </a:path>
                <a:path w="4274820" h="1295400">
                  <a:moveTo>
                    <a:pt x="282973" y="1270000"/>
                  </a:moveTo>
                  <a:lnTo>
                    <a:pt x="162837" y="1270000"/>
                  </a:lnTo>
                  <a:lnTo>
                    <a:pt x="156387" y="1257300"/>
                  </a:lnTo>
                  <a:lnTo>
                    <a:pt x="270079" y="1257300"/>
                  </a:lnTo>
                  <a:lnTo>
                    <a:pt x="282973" y="1270000"/>
                  </a:lnTo>
                  <a:close/>
                </a:path>
                <a:path w="4274820" h="1295400">
                  <a:moveTo>
                    <a:pt x="4112952" y="1270000"/>
                  </a:moveTo>
                  <a:lnTo>
                    <a:pt x="3991488" y="1270000"/>
                  </a:lnTo>
                  <a:lnTo>
                    <a:pt x="4004380" y="1257300"/>
                  </a:lnTo>
                  <a:lnTo>
                    <a:pt x="4118075" y="1257300"/>
                  </a:lnTo>
                  <a:lnTo>
                    <a:pt x="4112952" y="1270000"/>
                  </a:lnTo>
                  <a:close/>
                </a:path>
                <a:path w="4274820" h="1295400">
                  <a:moveTo>
                    <a:pt x="4085065" y="1282700"/>
                  </a:moveTo>
                  <a:lnTo>
                    <a:pt x="189395" y="1282700"/>
                  </a:lnTo>
                  <a:lnTo>
                    <a:pt x="182647" y="1270000"/>
                  </a:lnTo>
                  <a:lnTo>
                    <a:pt x="4091812" y="1270000"/>
                  </a:lnTo>
                  <a:lnTo>
                    <a:pt x="4085065" y="1282700"/>
                  </a:lnTo>
                  <a:close/>
                </a:path>
                <a:path w="4274820" h="1295400">
                  <a:moveTo>
                    <a:pt x="4043392" y="1295400"/>
                  </a:moveTo>
                  <a:lnTo>
                    <a:pt x="231069" y="1295400"/>
                  </a:lnTo>
                  <a:lnTo>
                    <a:pt x="224002" y="1282700"/>
                  </a:lnTo>
                  <a:lnTo>
                    <a:pt x="4050459" y="1282700"/>
                  </a:lnTo>
                  <a:lnTo>
                    <a:pt x="4043392" y="1295400"/>
                  </a:lnTo>
                  <a:close/>
                </a:path>
              </a:pathLst>
            </a:custGeom>
            <a:solidFill>
              <a:srgbClr val="48A7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5810249" y="3000457"/>
              <a:ext cx="4229100" cy="1257300"/>
            </a:xfrm>
            <a:custGeom>
              <a:avLst/>
              <a:gdLst/>
              <a:ahLst/>
              <a:cxnLst/>
              <a:rect l="l" t="t" r="r" b="b"/>
              <a:pathLst>
                <a:path w="4229100" h="1257300">
                  <a:moveTo>
                    <a:pt x="3962559" y="1257135"/>
                  </a:moveTo>
                  <a:lnTo>
                    <a:pt x="266540" y="1257135"/>
                  </a:lnTo>
                  <a:lnTo>
                    <a:pt x="253149" y="1256477"/>
                  </a:lnTo>
                  <a:lnTo>
                    <a:pt x="213377" y="1250577"/>
                  </a:lnTo>
                  <a:lnTo>
                    <a:pt x="174909" y="1238908"/>
                  </a:lnTo>
                  <a:lnTo>
                    <a:pt x="138562" y="1221718"/>
                  </a:lnTo>
                  <a:lnTo>
                    <a:pt x="105138" y="1199385"/>
                  </a:lnTo>
                  <a:lnTo>
                    <a:pt x="75347" y="1172383"/>
                  </a:lnTo>
                  <a:lnTo>
                    <a:pt x="49846" y="1141309"/>
                  </a:lnTo>
                  <a:lnTo>
                    <a:pt x="29175" y="1106822"/>
                  </a:lnTo>
                  <a:lnTo>
                    <a:pt x="13792" y="1069683"/>
                  </a:lnTo>
                  <a:lnTo>
                    <a:pt x="4022" y="1030682"/>
                  </a:lnTo>
                  <a:lnTo>
                    <a:pt x="82" y="990677"/>
                  </a:lnTo>
                  <a:lnTo>
                    <a:pt x="0" y="983969"/>
                  </a:lnTo>
                  <a:lnTo>
                    <a:pt x="82" y="266458"/>
                  </a:lnTo>
                  <a:lnTo>
                    <a:pt x="4022" y="226453"/>
                  </a:lnTo>
                  <a:lnTo>
                    <a:pt x="13792" y="187451"/>
                  </a:lnTo>
                  <a:lnTo>
                    <a:pt x="29175" y="150312"/>
                  </a:lnTo>
                  <a:lnTo>
                    <a:pt x="49846" y="115825"/>
                  </a:lnTo>
                  <a:lnTo>
                    <a:pt x="75347" y="84751"/>
                  </a:lnTo>
                  <a:lnTo>
                    <a:pt x="105138" y="57750"/>
                  </a:lnTo>
                  <a:lnTo>
                    <a:pt x="138562" y="35417"/>
                  </a:lnTo>
                  <a:lnTo>
                    <a:pt x="174909" y="18226"/>
                  </a:lnTo>
                  <a:lnTo>
                    <a:pt x="213377" y="6557"/>
                  </a:lnTo>
                  <a:lnTo>
                    <a:pt x="253149" y="657"/>
                  </a:lnTo>
                  <a:lnTo>
                    <a:pt x="266540" y="0"/>
                  </a:lnTo>
                  <a:lnTo>
                    <a:pt x="3962559" y="0"/>
                  </a:lnTo>
                  <a:lnTo>
                    <a:pt x="4002563" y="3940"/>
                  </a:lnTo>
                  <a:lnTo>
                    <a:pt x="4041565" y="13710"/>
                  </a:lnTo>
                  <a:lnTo>
                    <a:pt x="4078704" y="29093"/>
                  </a:lnTo>
                  <a:lnTo>
                    <a:pt x="4113191" y="49763"/>
                  </a:lnTo>
                  <a:lnTo>
                    <a:pt x="4144265" y="75265"/>
                  </a:lnTo>
                  <a:lnTo>
                    <a:pt x="4171266" y="105056"/>
                  </a:lnTo>
                  <a:lnTo>
                    <a:pt x="4193598" y="138480"/>
                  </a:lnTo>
                  <a:lnTo>
                    <a:pt x="4210789" y="174827"/>
                  </a:lnTo>
                  <a:lnTo>
                    <a:pt x="4222458" y="213295"/>
                  </a:lnTo>
                  <a:lnTo>
                    <a:pt x="4228359" y="253066"/>
                  </a:lnTo>
                  <a:lnTo>
                    <a:pt x="4229017" y="266458"/>
                  </a:lnTo>
                  <a:lnTo>
                    <a:pt x="4229017" y="990677"/>
                  </a:lnTo>
                  <a:lnTo>
                    <a:pt x="4225075" y="1030682"/>
                  </a:lnTo>
                  <a:lnTo>
                    <a:pt x="4215307" y="1069684"/>
                  </a:lnTo>
                  <a:lnTo>
                    <a:pt x="4199922" y="1106822"/>
                  </a:lnTo>
                  <a:lnTo>
                    <a:pt x="4179252" y="1141309"/>
                  </a:lnTo>
                  <a:lnTo>
                    <a:pt x="4153751" y="1172383"/>
                  </a:lnTo>
                  <a:lnTo>
                    <a:pt x="4123959" y="1199385"/>
                  </a:lnTo>
                  <a:lnTo>
                    <a:pt x="4090536" y="1221718"/>
                  </a:lnTo>
                  <a:lnTo>
                    <a:pt x="4054189" y="1238908"/>
                  </a:lnTo>
                  <a:lnTo>
                    <a:pt x="4015721" y="1250577"/>
                  </a:lnTo>
                  <a:lnTo>
                    <a:pt x="3975951" y="1256477"/>
                  </a:lnTo>
                  <a:lnTo>
                    <a:pt x="3962559" y="1257135"/>
                  </a:lnTo>
                  <a:close/>
                </a:path>
              </a:pathLst>
            </a:custGeom>
            <a:solidFill>
              <a:srgbClr val="00002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5975548" y="1709229"/>
            <a:ext cx="3708400" cy="2044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98425">
              <a:lnSpc>
                <a:spcPct val="107600"/>
              </a:lnSpc>
              <a:spcBef>
                <a:spcPts val="100"/>
              </a:spcBef>
            </a:pPr>
            <a:r>
              <a:rPr dirty="0" sz="1800" spc="-55" b="1">
                <a:solidFill>
                  <a:srgbClr val="D6415D"/>
                </a:solidFill>
                <a:latin typeface="Arial"/>
                <a:cs typeface="Arial"/>
              </a:rPr>
              <a:t>I</a:t>
            </a:r>
            <a:r>
              <a:rPr dirty="0" sz="1800" spc="-55" b="1">
                <a:solidFill>
                  <a:srgbClr val="D6415D"/>
                </a:solidFill>
                <a:latin typeface="Arial"/>
                <a:cs typeface="Arial"/>
              </a:rPr>
              <a:t>n</a:t>
            </a:r>
            <a:r>
              <a:rPr dirty="0" sz="1800" spc="-105" b="1">
                <a:solidFill>
                  <a:srgbClr val="D6415D"/>
                </a:solidFill>
                <a:latin typeface="Arial"/>
                <a:cs typeface="Arial"/>
              </a:rPr>
              <a:t>v</a:t>
            </a:r>
            <a:r>
              <a:rPr dirty="0" sz="1800" spc="-30" b="1">
                <a:solidFill>
                  <a:srgbClr val="D6415D"/>
                </a:solidFill>
                <a:latin typeface="Arial"/>
                <a:cs typeface="Arial"/>
              </a:rPr>
              <a:t>e</a:t>
            </a:r>
            <a:r>
              <a:rPr dirty="0" sz="1800" spc="-105" b="1">
                <a:solidFill>
                  <a:srgbClr val="D6415D"/>
                </a:solidFill>
                <a:latin typeface="Arial"/>
                <a:cs typeface="Arial"/>
              </a:rPr>
              <a:t>s</a:t>
            </a:r>
            <a:r>
              <a:rPr dirty="0" sz="1800" spc="70" b="1">
                <a:solidFill>
                  <a:srgbClr val="D6415D"/>
                </a:solidFill>
                <a:latin typeface="Arial"/>
                <a:cs typeface="Arial"/>
              </a:rPr>
              <a:t>t</a:t>
            </a:r>
            <a:r>
              <a:rPr dirty="0" sz="1800" spc="-55" b="1">
                <a:solidFill>
                  <a:srgbClr val="D6415D"/>
                </a:solidFill>
                <a:latin typeface="Arial"/>
                <a:cs typeface="Arial"/>
              </a:rPr>
              <a:t>i</a:t>
            </a:r>
            <a:r>
              <a:rPr dirty="0" sz="1800" spc="-50" b="1">
                <a:solidFill>
                  <a:srgbClr val="D6415D"/>
                </a:solidFill>
                <a:latin typeface="Arial"/>
                <a:cs typeface="Arial"/>
              </a:rPr>
              <a:t>g</a:t>
            </a:r>
            <a:r>
              <a:rPr dirty="0" sz="1800" spc="-30" b="1">
                <a:solidFill>
                  <a:srgbClr val="D6415D"/>
                </a:solidFill>
                <a:latin typeface="Arial"/>
                <a:cs typeface="Arial"/>
              </a:rPr>
              <a:t>a</a:t>
            </a:r>
            <a:r>
              <a:rPr dirty="0" sz="1800" spc="-35" b="1">
                <a:solidFill>
                  <a:srgbClr val="D6415D"/>
                </a:solidFill>
                <a:latin typeface="Arial"/>
                <a:cs typeface="Arial"/>
              </a:rPr>
              <a:t>r</a:t>
            </a:r>
            <a:r>
              <a:rPr dirty="0" sz="1800" spc="-45" b="1">
                <a:solidFill>
                  <a:srgbClr val="D6415D"/>
                </a:solidFill>
                <a:latin typeface="Arial"/>
                <a:cs typeface="Arial"/>
              </a:rPr>
              <a:t> </a:t>
            </a:r>
            <a:r>
              <a:rPr dirty="0" sz="1800" spc="-70" b="1">
                <a:solidFill>
                  <a:srgbClr val="D6415D"/>
                </a:solidFill>
                <a:latin typeface="Arial"/>
                <a:cs typeface="Arial"/>
              </a:rPr>
              <a:t>y</a:t>
            </a:r>
            <a:r>
              <a:rPr dirty="0" sz="1800" spc="-85" b="1">
                <a:solidFill>
                  <a:srgbClr val="D6415D"/>
                </a:solidFill>
                <a:latin typeface="Arial"/>
                <a:cs typeface="Arial"/>
              </a:rPr>
              <a:t> </a:t>
            </a:r>
            <a:r>
              <a:rPr dirty="0" sz="1800" spc="-30" b="1">
                <a:solidFill>
                  <a:srgbClr val="D6415D"/>
                </a:solidFill>
                <a:latin typeface="Arial"/>
                <a:cs typeface="Arial"/>
              </a:rPr>
              <a:t>e</a:t>
            </a:r>
            <a:r>
              <a:rPr dirty="0" sz="1800" spc="-105" b="1">
                <a:solidFill>
                  <a:srgbClr val="D6415D"/>
                </a:solidFill>
                <a:latin typeface="Arial"/>
                <a:cs typeface="Arial"/>
              </a:rPr>
              <a:t>s</a:t>
            </a:r>
            <a:r>
              <a:rPr dirty="0" sz="1800" spc="70" b="1">
                <a:solidFill>
                  <a:srgbClr val="D6415D"/>
                </a:solidFill>
                <a:latin typeface="Arial"/>
                <a:cs typeface="Arial"/>
              </a:rPr>
              <a:t>t</a:t>
            </a:r>
            <a:r>
              <a:rPr dirty="0" sz="1800" spc="-30" b="1">
                <a:solidFill>
                  <a:srgbClr val="D6415D"/>
                </a:solidFill>
                <a:latin typeface="Arial"/>
                <a:cs typeface="Arial"/>
              </a:rPr>
              <a:t>a</a:t>
            </a:r>
            <a:r>
              <a:rPr dirty="0" sz="1800" spc="-35" b="1">
                <a:solidFill>
                  <a:srgbClr val="D6415D"/>
                </a:solidFill>
                <a:latin typeface="Arial"/>
                <a:cs typeface="Arial"/>
              </a:rPr>
              <a:t>r</a:t>
            </a:r>
            <a:r>
              <a:rPr dirty="0" sz="1800" spc="-45" b="1">
                <a:solidFill>
                  <a:srgbClr val="D6415D"/>
                </a:solidFill>
                <a:latin typeface="Arial"/>
                <a:cs typeface="Arial"/>
              </a:rPr>
              <a:t> </a:t>
            </a:r>
            <a:r>
              <a:rPr dirty="0" sz="1800" spc="-30" b="1">
                <a:solidFill>
                  <a:srgbClr val="D6415D"/>
                </a:solidFill>
                <a:latin typeface="Arial"/>
                <a:cs typeface="Arial"/>
              </a:rPr>
              <a:t>e</a:t>
            </a:r>
            <a:r>
              <a:rPr dirty="0" sz="1800" spc="-70" b="1">
                <a:solidFill>
                  <a:srgbClr val="D6415D"/>
                </a:solidFill>
                <a:latin typeface="Arial"/>
                <a:cs typeface="Arial"/>
              </a:rPr>
              <a:t>n</a:t>
            </a:r>
            <a:r>
              <a:rPr dirty="0" sz="1800" spc="-35" b="1">
                <a:solidFill>
                  <a:srgbClr val="D6415D"/>
                </a:solidFill>
                <a:latin typeface="Arial"/>
                <a:cs typeface="Arial"/>
              </a:rPr>
              <a:t> </a:t>
            </a:r>
            <a:r>
              <a:rPr dirty="0" sz="1800" spc="-180" b="1">
                <a:solidFill>
                  <a:srgbClr val="D6415D"/>
                </a:solidFill>
                <a:latin typeface="Arial"/>
                <a:cs typeface="Arial"/>
              </a:rPr>
              <a:t>c</a:t>
            </a:r>
            <a:r>
              <a:rPr dirty="0" sz="1800" spc="-55" b="1">
                <a:solidFill>
                  <a:srgbClr val="D6415D"/>
                </a:solidFill>
                <a:latin typeface="Arial"/>
                <a:cs typeface="Arial"/>
              </a:rPr>
              <a:t>o</a:t>
            </a:r>
            <a:r>
              <a:rPr dirty="0" sz="1800" spc="-55" b="1">
                <a:solidFill>
                  <a:srgbClr val="D6415D"/>
                </a:solidFill>
                <a:latin typeface="Arial"/>
                <a:cs typeface="Arial"/>
              </a:rPr>
              <a:t>n</a:t>
            </a:r>
            <a:r>
              <a:rPr dirty="0" sz="1800" spc="-105" b="1">
                <a:solidFill>
                  <a:srgbClr val="D6415D"/>
                </a:solidFill>
                <a:latin typeface="Arial"/>
                <a:cs typeface="Arial"/>
              </a:rPr>
              <a:t>s</a:t>
            </a:r>
            <a:r>
              <a:rPr dirty="0" sz="1800" spc="70" b="1">
                <a:solidFill>
                  <a:srgbClr val="D6415D"/>
                </a:solidFill>
                <a:latin typeface="Arial"/>
                <a:cs typeface="Arial"/>
              </a:rPr>
              <a:t>t</a:t>
            </a:r>
            <a:r>
              <a:rPr dirty="0" sz="1800" spc="-30" b="1">
                <a:solidFill>
                  <a:srgbClr val="D6415D"/>
                </a:solidFill>
                <a:latin typeface="Arial"/>
                <a:cs typeface="Arial"/>
              </a:rPr>
              <a:t>a</a:t>
            </a:r>
            <a:r>
              <a:rPr dirty="0" sz="1800" spc="-55" b="1">
                <a:solidFill>
                  <a:srgbClr val="D6415D"/>
                </a:solidFill>
                <a:latin typeface="Arial"/>
                <a:cs typeface="Arial"/>
              </a:rPr>
              <a:t>n</a:t>
            </a:r>
            <a:r>
              <a:rPr dirty="0" sz="1800" spc="70" b="1">
                <a:solidFill>
                  <a:srgbClr val="D6415D"/>
                </a:solidFill>
                <a:latin typeface="Arial"/>
                <a:cs typeface="Arial"/>
              </a:rPr>
              <a:t>t</a:t>
            </a:r>
            <a:r>
              <a:rPr dirty="0" sz="1800" spc="-30" b="1">
                <a:solidFill>
                  <a:srgbClr val="D6415D"/>
                </a:solidFill>
                <a:latin typeface="Arial"/>
                <a:cs typeface="Arial"/>
              </a:rPr>
              <a:t>e  </a:t>
            </a:r>
            <a:r>
              <a:rPr dirty="0" sz="1800" spc="-45" b="1">
                <a:solidFill>
                  <a:srgbClr val="D6415D"/>
                </a:solidFill>
                <a:latin typeface="Arial"/>
                <a:cs typeface="Arial"/>
              </a:rPr>
              <a:t>aprendizaje</a:t>
            </a:r>
            <a:r>
              <a:rPr dirty="0" sz="1800" spc="-55" b="1">
                <a:solidFill>
                  <a:srgbClr val="D6415D"/>
                </a:solidFill>
                <a:latin typeface="Arial"/>
                <a:cs typeface="Arial"/>
              </a:rPr>
              <a:t> </a:t>
            </a:r>
            <a:r>
              <a:rPr dirty="0" sz="1800" spc="-45" b="1">
                <a:solidFill>
                  <a:srgbClr val="D6415D"/>
                </a:solidFill>
                <a:latin typeface="Arial"/>
                <a:cs typeface="Arial"/>
              </a:rPr>
              <a:t>de</a:t>
            </a:r>
            <a:r>
              <a:rPr dirty="0" sz="1800" spc="-50" b="1">
                <a:solidFill>
                  <a:srgbClr val="D6415D"/>
                </a:solidFill>
                <a:latin typeface="Arial"/>
                <a:cs typeface="Arial"/>
              </a:rPr>
              <a:t> las</a:t>
            </a:r>
            <a:r>
              <a:rPr dirty="0" sz="1800" spc="-35" b="1">
                <a:solidFill>
                  <a:srgbClr val="D6415D"/>
                </a:solidFill>
                <a:latin typeface="Arial"/>
                <a:cs typeface="Arial"/>
              </a:rPr>
              <a:t> </a:t>
            </a:r>
            <a:r>
              <a:rPr dirty="0" sz="1800" spc="-50" b="1">
                <a:solidFill>
                  <a:srgbClr val="D6415D"/>
                </a:solidFill>
                <a:latin typeface="Arial"/>
                <a:cs typeface="Arial"/>
              </a:rPr>
              <a:t>tecnologías</a:t>
            </a:r>
            <a:r>
              <a:rPr dirty="0" sz="1800" spc="-30" b="1">
                <a:solidFill>
                  <a:srgbClr val="D6415D"/>
                </a:solidFill>
                <a:latin typeface="Arial"/>
                <a:cs typeface="Arial"/>
              </a:rPr>
              <a:t> </a:t>
            </a:r>
            <a:r>
              <a:rPr dirty="0" sz="1800" spc="-50" b="1">
                <a:solidFill>
                  <a:srgbClr val="D6415D"/>
                </a:solidFill>
                <a:latin typeface="Arial"/>
                <a:cs typeface="Arial"/>
              </a:rPr>
              <a:t>que </a:t>
            </a:r>
            <a:r>
              <a:rPr dirty="0" sz="1800" spc="-484" b="1">
                <a:solidFill>
                  <a:srgbClr val="D6415D"/>
                </a:solidFill>
                <a:latin typeface="Arial"/>
                <a:cs typeface="Arial"/>
              </a:rPr>
              <a:t> </a:t>
            </a:r>
            <a:r>
              <a:rPr dirty="0" sz="1800" spc="-70" b="1">
                <a:solidFill>
                  <a:srgbClr val="D6415D"/>
                </a:solidFill>
                <a:latin typeface="Arial"/>
                <a:cs typeface="Arial"/>
              </a:rPr>
              <a:t>no</a:t>
            </a:r>
            <a:r>
              <a:rPr dirty="0" sz="1800" spc="-20" b="1">
                <a:solidFill>
                  <a:srgbClr val="D6415D"/>
                </a:solidFill>
                <a:latin typeface="Arial"/>
                <a:cs typeface="Arial"/>
              </a:rPr>
              <a:t> </a:t>
            </a:r>
            <a:r>
              <a:rPr dirty="0" sz="1800" spc="-75" b="1">
                <a:solidFill>
                  <a:srgbClr val="D6415D"/>
                </a:solidFill>
                <a:latin typeface="Arial"/>
                <a:cs typeface="Arial"/>
              </a:rPr>
              <a:t>se</a:t>
            </a:r>
            <a:r>
              <a:rPr dirty="0" sz="1800" spc="-40" b="1">
                <a:solidFill>
                  <a:srgbClr val="D6415D"/>
                </a:solidFill>
                <a:latin typeface="Arial"/>
                <a:cs typeface="Arial"/>
              </a:rPr>
              <a:t> </a:t>
            </a:r>
            <a:r>
              <a:rPr dirty="0" sz="1800" spc="-85" b="1">
                <a:solidFill>
                  <a:srgbClr val="D6415D"/>
                </a:solidFill>
                <a:latin typeface="Arial"/>
                <a:cs typeface="Arial"/>
              </a:rPr>
              <a:t>conocen.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7600"/>
              </a:lnSpc>
              <a:spcBef>
                <a:spcPts val="1515"/>
              </a:spcBef>
            </a:pPr>
            <a:r>
              <a:rPr dirty="0" sz="1800" spc="70" b="1">
                <a:solidFill>
                  <a:srgbClr val="48A7E2"/>
                </a:solidFill>
                <a:latin typeface="Arial"/>
                <a:cs typeface="Arial"/>
              </a:rPr>
              <a:t>M</a:t>
            </a:r>
            <a:r>
              <a:rPr dirty="0" sz="1800" spc="-30" b="1">
                <a:solidFill>
                  <a:srgbClr val="48A7E2"/>
                </a:solidFill>
                <a:latin typeface="Arial"/>
                <a:cs typeface="Arial"/>
              </a:rPr>
              <a:t>a</a:t>
            </a:r>
            <a:r>
              <a:rPr dirty="0" sz="1800" spc="-105" b="1">
                <a:solidFill>
                  <a:srgbClr val="48A7E2"/>
                </a:solidFill>
                <a:latin typeface="Arial"/>
                <a:cs typeface="Arial"/>
              </a:rPr>
              <a:t>y</a:t>
            </a:r>
            <a:r>
              <a:rPr dirty="0" sz="1800" spc="-55" b="1">
                <a:solidFill>
                  <a:srgbClr val="48A7E2"/>
                </a:solidFill>
                <a:latin typeface="Arial"/>
                <a:cs typeface="Arial"/>
              </a:rPr>
              <a:t>o</a:t>
            </a:r>
            <a:r>
              <a:rPr dirty="0" sz="1800" spc="-35" b="1">
                <a:solidFill>
                  <a:srgbClr val="48A7E2"/>
                </a:solidFill>
                <a:latin typeface="Arial"/>
                <a:cs typeface="Arial"/>
              </a:rPr>
              <a:t>r</a:t>
            </a:r>
            <a:r>
              <a:rPr dirty="0" sz="1800" spc="-45" b="1">
                <a:solidFill>
                  <a:srgbClr val="48A7E2"/>
                </a:solidFill>
                <a:latin typeface="Arial"/>
                <a:cs typeface="Arial"/>
              </a:rPr>
              <a:t> </a:t>
            </a:r>
            <a:r>
              <a:rPr dirty="0" sz="1800" spc="-105" b="1">
                <a:solidFill>
                  <a:srgbClr val="48A7E2"/>
                </a:solidFill>
                <a:latin typeface="Arial"/>
                <a:cs typeface="Arial"/>
              </a:rPr>
              <a:t>s</a:t>
            </a:r>
            <a:r>
              <a:rPr dirty="0" sz="1800" spc="-55" b="1">
                <a:solidFill>
                  <a:srgbClr val="48A7E2"/>
                </a:solidFill>
                <a:latin typeface="Arial"/>
                <a:cs typeface="Arial"/>
              </a:rPr>
              <a:t>o</a:t>
            </a:r>
            <a:r>
              <a:rPr dirty="0" sz="1800" spc="20" b="1">
                <a:solidFill>
                  <a:srgbClr val="48A7E2"/>
                </a:solidFill>
                <a:latin typeface="Arial"/>
                <a:cs typeface="Arial"/>
              </a:rPr>
              <a:t>l</a:t>
            </a:r>
            <a:r>
              <a:rPr dirty="0" sz="1800" spc="70" b="1">
                <a:solidFill>
                  <a:srgbClr val="48A7E2"/>
                </a:solidFill>
                <a:latin typeface="Arial"/>
                <a:cs typeface="Arial"/>
              </a:rPr>
              <a:t>t</a:t>
            </a:r>
            <a:r>
              <a:rPr dirty="0" sz="1800" spc="-50" b="1">
                <a:solidFill>
                  <a:srgbClr val="48A7E2"/>
                </a:solidFill>
                <a:latin typeface="Arial"/>
                <a:cs typeface="Arial"/>
              </a:rPr>
              <a:t>u</a:t>
            </a:r>
            <a:r>
              <a:rPr dirty="0" sz="1800" spc="-30" b="1">
                <a:solidFill>
                  <a:srgbClr val="48A7E2"/>
                </a:solidFill>
                <a:latin typeface="Arial"/>
                <a:cs typeface="Arial"/>
              </a:rPr>
              <a:t>r</a:t>
            </a:r>
            <a:r>
              <a:rPr dirty="0" sz="1800" spc="-40" b="1">
                <a:solidFill>
                  <a:srgbClr val="48A7E2"/>
                </a:solidFill>
                <a:latin typeface="Arial"/>
                <a:cs typeface="Arial"/>
              </a:rPr>
              <a:t>a</a:t>
            </a:r>
            <a:r>
              <a:rPr dirty="0" sz="1800" spc="-40" b="1">
                <a:solidFill>
                  <a:srgbClr val="48A7E2"/>
                </a:solidFill>
                <a:latin typeface="Arial"/>
                <a:cs typeface="Arial"/>
              </a:rPr>
              <a:t> </a:t>
            </a:r>
            <a:r>
              <a:rPr dirty="0" sz="1800" spc="-180" b="1">
                <a:solidFill>
                  <a:srgbClr val="48A7E2"/>
                </a:solidFill>
                <a:latin typeface="Arial"/>
                <a:cs typeface="Arial"/>
              </a:rPr>
              <a:t>c</a:t>
            </a:r>
            <a:r>
              <a:rPr dirty="0" sz="1800" spc="-55" b="1">
                <a:solidFill>
                  <a:srgbClr val="48A7E2"/>
                </a:solidFill>
                <a:latin typeface="Arial"/>
                <a:cs typeface="Arial"/>
              </a:rPr>
              <a:t>o</a:t>
            </a:r>
            <a:r>
              <a:rPr dirty="0" sz="1800" spc="-70" b="1">
                <a:solidFill>
                  <a:srgbClr val="48A7E2"/>
                </a:solidFill>
                <a:latin typeface="Arial"/>
                <a:cs typeface="Arial"/>
              </a:rPr>
              <a:t>n</a:t>
            </a:r>
            <a:r>
              <a:rPr dirty="0" sz="1800" spc="-35" b="1">
                <a:solidFill>
                  <a:srgbClr val="48A7E2"/>
                </a:solidFill>
                <a:latin typeface="Arial"/>
                <a:cs typeface="Arial"/>
              </a:rPr>
              <a:t> </a:t>
            </a:r>
            <a:r>
              <a:rPr dirty="0" sz="1800" spc="-30" b="1">
                <a:solidFill>
                  <a:srgbClr val="48A7E2"/>
                </a:solidFill>
                <a:latin typeface="Arial"/>
                <a:cs typeface="Arial"/>
              </a:rPr>
              <a:t>e</a:t>
            </a:r>
            <a:r>
              <a:rPr dirty="0" sz="1800" spc="45" b="1">
                <a:solidFill>
                  <a:srgbClr val="48A7E2"/>
                </a:solidFill>
                <a:latin typeface="Arial"/>
                <a:cs typeface="Arial"/>
              </a:rPr>
              <a:t>l</a:t>
            </a:r>
            <a:r>
              <a:rPr dirty="0" sz="1800" spc="-75" b="1">
                <a:solidFill>
                  <a:srgbClr val="48A7E2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48A7E2"/>
                </a:solidFill>
                <a:latin typeface="Arial"/>
                <a:cs typeface="Arial"/>
              </a:rPr>
              <a:t>f</a:t>
            </a:r>
            <a:r>
              <a:rPr dirty="0" sz="1800" spc="-30" b="1">
                <a:solidFill>
                  <a:srgbClr val="48A7E2"/>
                </a:solidFill>
                <a:latin typeface="Arial"/>
                <a:cs typeface="Arial"/>
              </a:rPr>
              <a:t>r</a:t>
            </a:r>
            <a:r>
              <a:rPr dirty="0" sz="1800" spc="-30" b="1">
                <a:solidFill>
                  <a:srgbClr val="48A7E2"/>
                </a:solidFill>
                <a:latin typeface="Arial"/>
                <a:cs typeface="Arial"/>
              </a:rPr>
              <a:t>a</a:t>
            </a:r>
            <a:r>
              <a:rPr dirty="0" sz="1800" spc="-30" b="1">
                <a:solidFill>
                  <a:srgbClr val="48A7E2"/>
                </a:solidFill>
                <a:latin typeface="Arial"/>
                <a:cs typeface="Arial"/>
              </a:rPr>
              <a:t>m</a:t>
            </a:r>
            <a:r>
              <a:rPr dirty="0" sz="1800" spc="-30" b="1">
                <a:solidFill>
                  <a:srgbClr val="48A7E2"/>
                </a:solidFill>
                <a:latin typeface="Arial"/>
                <a:cs typeface="Arial"/>
              </a:rPr>
              <a:t>e</a:t>
            </a:r>
            <a:r>
              <a:rPr dirty="0" sz="1800" spc="95" b="1">
                <a:solidFill>
                  <a:srgbClr val="48A7E2"/>
                </a:solidFill>
                <a:latin typeface="Arial"/>
                <a:cs typeface="Arial"/>
              </a:rPr>
              <a:t>w</a:t>
            </a:r>
            <a:r>
              <a:rPr dirty="0" sz="1800" spc="-55" b="1">
                <a:solidFill>
                  <a:srgbClr val="48A7E2"/>
                </a:solidFill>
                <a:latin typeface="Arial"/>
                <a:cs typeface="Arial"/>
              </a:rPr>
              <a:t>o</a:t>
            </a:r>
            <a:r>
              <a:rPr dirty="0" sz="1800" spc="-30" b="1">
                <a:solidFill>
                  <a:srgbClr val="48A7E2"/>
                </a:solidFill>
                <a:latin typeface="Arial"/>
                <a:cs typeface="Arial"/>
              </a:rPr>
              <a:t>r</a:t>
            </a:r>
            <a:r>
              <a:rPr dirty="0" sz="1800" spc="-80" b="1">
                <a:solidFill>
                  <a:srgbClr val="48A7E2"/>
                </a:solidFill>
                <a:latin typeface="Arial"/>
                <a:cs typeface="Arial"/>
              </a:rPr>
              <a:t>k</a:t>
            </a:r>
            <a:r>
              <a:rPr dirty="0" sz="1800" spc="-75" b="1">
                <a:solidFill>
                  <a:srgbClr val="48A7E2"/>
                </a:solidFill>
                <a:latin typeface="Arial"/>
                <a:cs typeface="Arial"/>
              </a:rPr>
              <a:t> </a:t>
            </a:r>
            <a:r>
              <a:rPr dirty="0" sz="1800" spc="-55" b="1">
                <a:solidFill>
                  <a:srgbClr val="48A7E2"/>
                </a:solidFill>
                <a:latin typeface="Arial"/>
                <a:cs typeface="Arial"/>
              </a:rPr>
              <a:t>d</a:t>
            </a:r>
            <a:r>
              <a:rPr dirty="0" sz="1800" spc="-30" b="1">
                <a:solidFill>
                  <a:srgbClr val="48A7E2"/>
                </a:solidFill>
                <a:latin typeface="Arial"/>
                <a:cs typeface="Arial"/>
              </a:rPr>
              <a:t>e  </a:t>
            </a:r>
            <a:r>
              <a:rPr dirty="0" sz="1800" spc="45" b="1">
                <a:solidFill>
                  <a:srgbClr val="48A7E2"/>
                </a:solidFill>
                <a:latin typeface="Arial"/>
                <a:cs typeface="Arial"/>
              </a:rPr>
              <a:t>A</a:t>
            </a:r>
            <a:r>
              <a:rPr dirty="0" sz="1800" spc="-55" b="1">
                <a:solidFill>
                  <a:srgbClr val="48A7E2"/>
                </a:solidFill>
                <a:latin typeface="Arial"/>
                <a:cs typeface="Arial"/>
              </a:rPr>
              <a:t>n</a:t>
            </a:r>
            <a:r>
              <a:rPr dirty="0" sz="1800" spc="-55" b="1">
                <a:solidFill>
                  <a:srgbClr val="48A7E2"/>
                </a:solidFill>
                <a:latin typeface="Arial"/>
                <a:cs typeface="Arial"/>
              </a:rPr>
              <a:t>d</a:t>
            </a:r>
            <a:r>
              <a:rPr dirty="0" sz="1800" spc="-30" b="1">
                <a:solidFill>
                  <a:srgbClr val="48A7E2"/>
                </a:solidFill>
                <a:latin typeface="Arial"/>
                <a:cs typeface="Arial"/>
              </a:rPr>
              <a:t>r</a:t>
            </a:r>
            <a:r>
              <a:rPr dirty="0" sz="1800" spc="-55" b="1">
                <a:solidFill>
                  <a:srgbClr val="48A7E2"/>
                </a:solidFill>
                <a:latin typeface="Arial"/>
                <a:cs typeface="Arial"/>
              </a:rPr>
              <a:t>o</a:t>
            </a:r>
            <a:r>
              <a:rPr dirty="0" sz="1800" spc="-55" b="1">
                <a:solidFill>
                  <a:srgbClr val="48A7E2"/>
                </a:solidFill>
                <a:latin typeface="Arial"/>
                <a:cs typeface="Arial"/>
              </a:rPr>
              <a:t>i</a:t>
            </a:r>
            <a:r>
              <a:rPr dirty="0" sz="1800" spc="-45" b="1">
                <a:solidFill>
                  <a:srgbClr val="48A7E2"/>
                </a:solidFill>
                <a:latin typeface="Arial"/>
                <a:cs typeface="Arial"/>
              </a:rPr>
              <a:t>d</a:t>
            </a:r>
            <a:r>
              <a:rPr dirty="0" sz="1800" spc="-60" b="1">
                <a:solidFill>
                  <a:srgbClr val="48A7E2"/>
                </a:solidFill>
                <a:latin typeface="Arial"/>
                <a:cs typeface="Arial"/>
              </a:rPr>
              <a:t> </a:t>
            </a:r>
            <a:r>
              <a:rPr dirty="0" sz="1800" spc="-70" b="1">
                <a:solidFill>
                  <a:srgbClr val="48A7E2"/>
                </a:solidFill>
                <a:latin typeface="Arial"/>
                <a:cs typeface="Arial"/>
              </a:rPr>
              <a:t>y</a:t>
            </a:r>
            <a:r>
              <a:rPr dirty="0" sz="1800" spc="-85" b="1">
                <a:solidFill>
                  <a:srgbClr val="48A7E2"/>
                </a:solidFill>
                <a:latin typeface="Arial"/>
                <a:cs typeface="Arial"/>
              </a:rPr>
              <a:t> </a:t>
            </a:r>
            <a:r>
              <a:rPr dirty="0" sz="1800" spc="20" b="1">
                <a:solidFill>
                  <a:srgbClr val="48A7E2"/>
                </a:solidFill>
                <a:latin typeface="Arial"/>
                <a:cs typeface="Arial"/>
              </a:rPr>
              <a:t>l</a:t>
            </a:r>
            <a:r>
              <a:rPr dirty="0" sz="1800" spc="-55" b="1">
                <a:solidFill>
                  <a:srgbClr val="48A7E2"/>
                </a:solidFill>
                <a:latin typeface="Arial"/>
                <a:cs typeface="Arial"/>
              </a:rPr>
              <a:t>o</a:t>
            </a:r>
            <a:r>
              <a:rPr dirty="0" sz="1800" spc="-135" b="1">
                <a:solidFill>
                  <a:srgbClr val="48A7E2"/>
                </a:solidFill>
                <a:latin typeface="Arial"/>
                <a:cs typeface="Arial"/>
              </a:rPr>
              <a:t>s</a:t>
            </a:r>
            <a:r>
              <a:rPr dirty="0" sz="1800" spc="-20" b="1">
                <a:solidFill>
                  <a:srgbClr val="48A7E2"/>
                </a:solidFill>
                <a:latin typeface="Arial"/>
                <a:cs typeface="Arial"/>
              </a:rPr>
              <a:t> </a:t>
            </a:r>
            <a:r>
              <a:rPr dirty="0" sz="1800" spc="20" b="1">
                <a:solidFill>
                  <a:srgbClr val="48A7E2"/>
                </a:solidFill>
                <a:latin typeface="Arial"/>
                <a:cs typeface="Arial"/>
              </a:rPr>
              <a:t>l</a:t>
            </a:r>
            <a:r>
              <a:rPr dirty="0" sz="1800" spc="-30" b="1">
                <a:solidFill>
                  <a:srgbClr val="48A7E2"/>
                </a:solidFill>
                <a:latin typeface="Arial"/>
                <a:cs typeface="Arial"/>
              </a:rPr>
              <a:t>e</a:t>
            </a:r>
            <a:r>
              <a:rPr dirty="0" sz="1800" spc="-55" b="1">
                <a:solidFill>
                  <a:srgbClr val="48A7E2"/>
                </a:solidFill>
                <a:latin typeface="Arial"/>
                <a:cs typeface="Arial"/>
              </a:rPr>
              <a:t>n</a:t>
            </a:r>
            <a:r>
              <a:rPr dirty="0" sz="1800" spc="-50" b="1">
                <a:solidFill>
                  <a:srgbClr val="48A7E2"/>
                </a:solidFill>
                <a:latin typeface="Arial"/>
                <a:cs typeface="Arial"/>
              </a:rPr>
              <a:t>g</a:t>
            </a:r>
            <a:r>
              <a:rPr dirty="0" sz="1800" spc="-50" b="1">
                <a:solidFill>
                  <a:srgbClr val="48A7E2"/>
                </a:solidFill>
                <a:latin typeface="Arial"/>
                <a:cs typeface="Arial"/>
              </a:rPr>
              <a:t>u</a:t>
            </a:r>
            <a:r>
              <a:rPr dirty="0" sz="1800" spc="-30" b="1">
                <a:solidFill>
                  <a:srgbClr val="48A7E2"/>
                </a:solidFill>
                <a:latin typeface="Arial"/>
                <a:cs typeface="Arial"/>
              </a:rPr>
              <a:t>a</a:t>
            </a:r>
            <a:r>
              <a:rPr dirty="0" sz="1800" spc="-55" b="1">
                <a:solidFill>
                  <a:srgbClr val="48A7E2"/>
                </a:solidFill>
                <a:latin typeface="Arial"/>
                <a:cs typeface="Arial"/>
              </a:rPr>
              <a:t>j</a:t>
            </a:r>
            <a:r>
              <a:rPr dirty="0" sz="1800" spc="-30" b="1">
                <a:solidFill>
                  <a:srgbClr val="48A7E2"/>
                </a:solidFill>
                <a:latin typeface="Arial"/>
                <a:cs typeface="Arial"/>
              </a:rPr>
              <a:t>e</a:t>
            </a:r>
            <a:r>
              <a:rPr dirty="0" sz="1800" spc="-135" b="1">
                <a:solidFill>
                  <a:srgbClr val="48A7E2"/>
                </a:solidFill>
                <a:latin typeface="Arial"/>
                <a:cs typeface="Arial"/>
              </a:rPr>
              <a:t>s</a:t>
            </a:r>
            <a:r>
              <a:rPr dirty="0" sz="1800" spc="-20" b="1">
                <a:solidFill>
                  <a:srgbClr val="48A7E2"/>
                </a:solidFill>
                <a:latin typeface="Arial"/>
                <a:cs typeface="Arial"/>
              </a:rPr>
              <a:t> </a:t>
            </a:r>
            <a:r>
              <a:rPr dirty="0" sz="1800" spc="-409" b="1">
                <a:solidFill>
                  <a:srgbClr val="48A7E2"/>
                </a:solidFill>
                <a:latin typeface="Arial"/>
                <a:cs typeface="Arial"/>
              </a:rPr>
              <a:t>J</a:t>
            </a:r>
            <a:r>
              <a:rPr dirty="0" sz="1800" spc="-30" b="1">
                <a:solidFill>
                  <a:srgbClr val="48A7E2"/>
                </a:solidFill>
                <a:latin typeface="Arial"/>
                <a:cs typeface="Arial"/>
              </a:rPr>
              <a:t>a</a:t>
            </a:r>
            <a:r>
              <a:rPr dirty="0" sz="1800" spc="-105" b="1">
                <a:solidFill>
                  <a:srgbClr val="48A7E2"/>
                </a:solidFill>
                <a:latin typeface="Arial"/>
                <a:cs typeface="Arial"/>
              </a:rPr>
              <a:t>v</a:t>
            </a:r>
            <a:r>
              <a:rPr dirty="0" sz="1800" spc="-40" b="1">
                <a:solidFill>
                  <a:srgbClr val="48A7E2"/>
                </a:solidFill>
                <a:latin typeface="Arial"/>
                <a:cs typeface="Arial"/>
              </a:rPr>
              <a:t>a</a:t>
            </a:r>
            <a:r>
              <a:rPr dirty="0" sz="1800" spc="-40" b="1">
                <a:solidFill>
                  <a:srgbClr val="48A7E2"/>
                </a:solidFill>
                <a:latin typeface="Arial"/>
                <a:cs typeface="Arial"/>
              </a:rPr>
              <a:t> </a:t>
            </a:r>
            <a:r>
              <a:rPr dirty="0" sz="1800" spc="-70" b="1">
                <a:solidFill>
                  <a:srgbClr val="48A7E2"/>
                </a:solidFill>
                <a:latin typeface="Arial"/>
                <a:cs typeface="Arial"/>
              </a:rPr>
              <a:t>y</a:t>
            </a:r>
            <a:r>
              <a:rPr dirty="0" sz="1800" spc="-85" b="1">
                <a:solidFill>
                  <a:srgbClr val="48A7E2"/>
                </a:solidFill>
                <a:latin typeface="Arial"/>
                <a:cs typeface="Arial"/>
              </a:rPr>
              <a:t> </a:t>
            </a:r>
            <a:r>
              <a:rPr dirty="0" sz="1800" spc="-80" b="1">
                <a:solidFill>
                  <a:srgbClr val="48A7E2"/>
                </a:solidFill>
                <a:latin typeface="Arial"/>
                <a:cs typeface="Arial"/>
              </a:rPr>
              <a:t>S</a:t>
            </a:r>
            <a:r>
              <a:rPr dirty="0" sz="1800" spc="20" b="1">
                <a:solidFill>
                  <a:srgbClr val="48A7E2"/>
                </a:solidFill>
                <a:latin typeface="Arial"/>
                <a:cs typeface="Arial"/>
              </a:rPr>
              <a:t>Ǫ</a:t>
            </a:r>
            <a:r>
              <a:rPr dirty="0" sz="1800" spc="-130" b="1">
                <a:solidFill>
                  <a:srgbClr val="48A7E2"/>
                </a:solidFill>
                <a:latin typeface="Arial"/>
                <a:cs typeface="Arial"/>
              </a:rPr>
              <a:t>L</a:t>
            </a:r>
            <a:r>
              <a:rPr dirty="0" sz="1800" spc="-80" b="1">
                <a:solidFill>
                  <a:srgbClr val="48A7E2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367968" y="4415879"/>
            <a:ext cx="4274820" cy="1282700"/>
            <a:chOff x="1367968" y="4415879"/>
            <a:chExt cx="4274820" cy="1282700"/>
          </a:xfrm>
        </p:grpSpPr>
        <p:sp>
          <p:nvSpPr>
            <p:cNvPr id="23" name="object 23"/>
            <p:cNvSpPr/>
            <p:nvPr/>
          </p:nvSpPr>
          <p:spPr>
            <a:xfrm>
              <a:off x="1367968" y="4415879"/>
              <a:ext cx="4274820" cy="1282700"/>
            </a:xfrm>
            <a:custGeom>
              <a:avLst/>
              <a:gdLst/>
              <a:ahLst/>
              <a:cxnLst/>
              <a:rect l="l" t="t" r="r" b="b"/>
              <a:pathLst>
                <a:path w="4274820" h="1282700">
                  <a:moveTo>
                    <a:pt x="4064462" y="12700"/>
                  </a:moveTo>
                  <a:lnTo>
                    <a:pt x="210000" y="12700"/>
                  </a:lnTo>
                  <a:lnTo>
                    <a:pt x="216980" y="0"/>
                  </a:lnTo>
                  <a:lnTo>
                    <a:pt x="4057482" y="0"/>
                  </a:lnTo>
                  <a:lnTo>
                    <a:pt x="4064462" y="12700"/>
                  </a:lnTo>
                  <a:close/>
                </a:path>
                <a:path w="4274820" h="1282700">
                  <a:moveTo>
                    <a:pt x="4105096" y="25400"/>
                  </a:moveTo>
                  <a:lnTo>
                    <a:pt x="169365" y="25400"/>
                  </a:lnTo>
                  <a:lnTo>
                    <a:pt x="175968" y="12700"/>
                  </a:lnTo>
                  <a:lnTo>
                    <a:pt x="4098493" y="12700"/>
                  </a:lnTo>
                  <a:lnTo>
                    <a:pt x="4105096" y="25400"/>
                  </a:lnTo>
                  <a:close/>
                </a:path>
                <a:path w="4274820" h="1282700">
                  <a:moveTo>
                    <a:pt x="231834" y="38100"/>
                  </a:moveTo>
                  <a:lnTo>
                    <a:pt x="150020" y="38100"/>
                  </a:lnTo>
                  <a:lnTo>
                    <a:pt x="156387" y="25400"/>
                  </a:lnTo>
                  <a:lnTo>
                    <a:pt x="244479" y="25400"/>
                  </a:lnTo>
                  <a:lnTo>
                    <a:pt x="231834" y="38100"/>
                  </a:lnTo>
                  <a:close/>
                </a:path>
                <a:path w="4274820" h="1282700">
                  <a:moveTo>
                    <a:pt x="4124441" y="38100"/>
                  </a:moveTo>
                  <a:lnTo>
                    <a:pt x="4042627" y="38100"/>
                  </a:lnTo>
                  <a:lnTo>
                    <a:pt x="4029982" y="25400"/>
                  </a:lnTo>
                  <a:lnTo>
                    <a:pt x="4118074" y="25400"/>
                  </a:lnTo>
                  <a:lnTo>
                    <a:pt x="4124441" y="38100"/>
                  </a:lnTo>
                  <a:close/>
                </a:path>
                <a:path w="4274820" h="1282700">
                  <a:moveTo>
                    <a:pt x="195007" y="50800"/>
                  </a:moveTo>
                  <a:lnTo>
                    <a:pt x="125477" y="50800"/>
                  </a:lnTo>
                  <a:lnTo>
                    <a:pt x="131470" y="38100"/>
                  </a:lnTo>
                  <a:lnTo>
                    <a:pt x="207098" y="38100"/>
                  </a:lnTo>
                  <a:lnTo>
                    <a:pt x="195007" y="50800"/>
                  </a:lnTo>
                  <a:close/>
                </a:path>
                <a:path w="4274820" h="1282700">
                  <a:moveTo>
                    <a:pt x="4148984" y="50800"/>
                  </a:moveTo>
                  <a:lnTo>
                    <a:pt x="4079455" y="50800"/>
                  </a:lnTo>
                  <a:lnTo>
                    <a:pt x="4067364" y="38100"/>
                  </a:lnTo>
                  <a:lnTo>
                    <a:pt x="4142991" y="38100"/>
                  </a:lnTo>
                  <a:lnTo>
                    <a:pt x="4148984" y="50800"/>
                  </a:lnTo>
                  <a:close/>
                </a:path>
                <a:path w="4274820" h="1282700">
                  <a:moveTo>
                    <a:pt x="149413" y="76200"/>
                  </a:moveTo>
                  <a:lnTo>
                    <a:pt x="97135" y="76200"/>
                  </a:lnTo>
                  <a:lnTo>
                    <a:pt x="102576" y="63500"/>
                  </a:lnTo>
                  <a:lnTo>
                    <a:pt x="108137" y="63500"/>
                  </a:lnTo>
                  <a:lnTo>
                    <a:pt x="113811" y="50800"/>
                  </a:lnTo>
                  <a:lnTo>
                    <a:pt x="171610" y="50800"/>
                  </a:lnTo>
                  <a:lnTo>
                    <a:pt x="160361" y="63500"/>
                  </a:lnTo>
                  <a:lnTo>
                    <a:pt x="149413" y="76200"/>
                  </a:lnTo>
                  <a:close/>
                </a:path>
                <a:path w="4274820" h="1282700">
                  <a:moveTo>
                    <a:pt x="4177327" y="76200"/>
                  </a:moveTo>
                  <a:lnTo>
                    <a:pt x="4125050" y="76200"/>
                  </a:lnTo>
                  <a:lnTo>
                    <a:pt x="4114101" y="63500"/>
                  </a:lnTo>
                  <a:lnTo>
                    <a:pt x="4102852" y="50800"/>
                  </a:lnTo>
                  <a:lnTo>
                    <a:pt x="4160651" y="50800"/>
                  </a:lnTo>
                  <a:lnTo>
                    <a:pt x="4166325" y="63500"/>
                  </a:lnTo>
                  <a:lnTo>
                    <a:pt x="4171885" y="63500"/>
                  </a:lnTo>
                  <a:lnTo>
                    <a:pt x="4177327" y="76200"/>
                  </a:lnTo>
                  <a:close/>
                </a:path>
                <a:path w="4274820" h="1282700">
                  <a:moveTo>
                    <a:pt x="128623" y="88900"/>
                  </a:moveTo>
                  <a:lnTo>
                    <a:pt x="81537" y="88900"/>
                  </a:lnTo>
                  <a:lnTo>
                    <a:pt x="86612" y="76200"/>
                  </a:lnTo>
                  <a:lnTo>
                    <a:pt x="138816" y="76200"/>
                  </a:lnTo>
                  <a:lnTo>
                    <a:pt x="128623" y="88900"/>
                  </a:lnTo>
                  <a:close/>
                </a:path>
                <a:path w="4274820" h="1282700">
                  <a:moveTo>
                    <a:pt x="4192925" y="88900"/>
                  </a:moveTo>
                  <a:lnTo>
                    <a:pt x="4145839" y="88900"/>
                  </a:lnTo>
                  <a:lnTo>
                    <a:pt x="4135646" y="76200"/>
                  </a:lnTo>
                  <a:lnTo>
                    <a:pt x="4187849" y="76200"/>
                  </a:lnTo>
                  <a:lnTo>
                    <a:pt x="4192925" y="88900"/>
                  </a:lnTo>
                  <a:close/>
                </a:path>
                <a:path w="4274820" h="1282700">
                  <a:moveTo>
                    <a:pt x="92066" y="127000"/>
                  </a:moveTo>
                  <a:lnTo>
                    <a:pt x="49799" y="127000"/>
                  </a:lnTo>
                  <a:lnTo>
                    <a:pt x="53910" y="114300"/>
                  </a:lnTo>
                  <a:lnTo>
                    <a:pt x="58165" y="114300"/>
                  </a:lnTo>
                  <a:lnTo>
                    <a:pt x="62562" y="101600"/>
                  </a:lnTo>
                  <a:lnTo>
                    <a:pt x="71783" y="101600"/>
                  </a:lnTo>
                  <a:lnTo>
                    <a:pt x="76594" y="88900"/>
                  </a:lnTo>
                  <a:lnTo>
                    <a:pt x="118834" y="88900"/>
                  </a:lnTo>
                  <a:lnTo>
                    <a:pt x="109449" y="101600"/>
                  </a:lnTo>
                  <a:lnTo>
                    <a:pt x="100511" y="114300"/>
                  </a:lnTo>
                  <a:lnTo>
                    <a:pt x="92066" y="127000"/>
                  </a:lnTo>
                  <a:close/>
                </a:path>
                <a:path w="4274820" h="1282700">
                  <a:moveTo>
                    <a:pt x="4224663" y="127000"/>
                  </a:moveTo>
                  <a:lnTo>
                    <a:pt x="4182396" y="127000"/>
                  </a:lnTo>
                  <a:lnTo>
                    <a:pt x="4173950" y="114300"/>
                  </a:lnTo>
                  <a:lnTo>
                    <a:pt x="4165013" y="101600"/>
                  </a:lnTo>
                  <a:lnTo>
                    <a:pt x="4155628" y="88900"/>
                  </a:lnTo>
                  <a:lnTo>
                    <a:pt x="4197868" y="88900"/>
                  </a:lnTo>
                  <a:lnTo>
                    <a:pt x="4202679" y="101600"/>
                  </a:lnTo>
                  <a:lnTo>
                    <a:pt x="4211899" y="101600"/>
                  </a:lnTo>
                  <a:lnTo>
                    <a:pt x="4216297" y="114300"/>
                  </a:lnTo>
                  <a:lnTo>
                    <a:pt x="4220551" y="114300"/>
                  </a:lnTo>
                  <a:lnTo>
                    <a:pt x="4224663" y="127000"/>
                  </a:lnTo>
                  <a:close/>
                </a:path>
                <a:path w="4274820" h="1282700">
                  <a:moveTo>
                    <a:pt x="76651" y="1143000"/>
                  </a:moveTo>
                  <a:lnTo>
                    <a:pt x="38368" y="1143000"/>
                  </a:lnTo>
                  <a:lnTo>
                    <a:pt x="34864" y="1130300"/>
                  </a:lnTo>
                  <a:lnTo>
                    <a:pt x="31517" y="1130300"/>
                  </a:lnTo>
                  <a:lnTo>
                    <a:pt x="28331" y="1117600"/>
                  </a:lnTo>
                  <a:lnTo>
                    <a:pt x="25307" y="1104900"/>
                  </a:lnTo>
                  <a:lnTo>
                    <a:pt x="22443" y="1104900"/>
                  </a:lnTo>
                  <a:lnTo>
                    <a:pt x="19745" y="1092200"/>
                  </a:lnTo>
                  <a:lnTo>
                    <a:pt x="17214" y="1092200"/>
                  </a:lnTo>
                  <a:lnTo>
                    <a:pt x="14852" y="1079500"/>
                  </a:lnTo>
                  <a:lnTo>
                    <a:pt x="12657" y="1079500"/>
                  </a:lnTo>
                  <a:lnTo>
                    <a:pt x="10633" y="1066800"/>
                  </a:lnTo>
                  <a:lnTo>
                    <a:pt x="8781" y="1066800"/>
                  </a:lnTo>
                  <a:lnTo>
                    <a:pt x="7103" y="1054100"/>
                  </a:lnTo>
                  <a:lnTo>
                    <a:pt x="5598" y="1054100"/>
                  </a:lnTo>
                  <a:lnTo>
                    <a:pt x="4268" y="1041400"/>
                  </a:lnTo>
                  <a:lnTo>
                    <a:pt x="3114" y="1028700"/>
                  </a:lnTo>
                  <a:lnTo>
                    <a:pt x="2137" y="1028700"/>
                  </a:lnTo>
                  <a:lnTo>
                    <a:pt x="1336" y="1016000"/>
                  </a:lnTo>
                  <a:lnTo>
                    <a:pt x="712" y="1016000"/>
                  </a:lnTo>
                  <a:lnTo>
                    <a:pt x="267" y="1003300"/>
                  </a:lnTo>
                  <a:lnTo>
                    <a:pt x="0" y="1003300"/>
                  </a:lnTo>
                  <a:lnTo>
                    <a:pt x="0" y="279400"/>
                  </a:lnTo>
                  <a:lnTo>
                    <a:pt x="267" y="279400"/>
                  </a:lnTo>
                  <a:lnTo>
                    <a:pt x="712" y="266700"/>
                  </a:lnTo>
                  <a:lnTo>
                    <a:pt x="1336" y="266700"/>
                  </a:lnTo>
                  <a:lnTo>
                    <a:pt x="2137" y="254000"/>
                  </a:lnTo>
                  <a:lnTo>
                    <a:pt x="3114" y="241300"/>
                  </a:lnTo>
                  <a:lnTo>
                    <a:pt x="4268" y="241300"/>
                  </a:lnTo>
                  <a:lnTo>
                    <a:pt x="5598" y="228600"/>
                  </a:lnTo>
                  <a:lnTo>
                    <a:pt x="7103" y="228600"/>
                  </a:lnTo>
                  <a:lnTo>
                    <a:pt x="8781" y="215900"/>
                  </a:lnTo>
                  <a:lnTo>
                    <a:pt x="10633" y="215900"/>
                  </a:lnTo>
                  <a:lnTo>
                    <a:pt x="12657" y="203200"/>
                  </a:lnTo>
                  <a:lnTo>
                    <a:pt x="14852" y="190500"/>
                  </a:lnTo>
                  <a:lnTo>
                    <a:pt x="17214" y="190500"/>
                  </a:lnTo>
                  <a:lnTo>
                    <a:pt x="19745" y="177800"/>
                  </a:lnTo>
                  <a:lnTo>
                    <a:pt x="22443" y="177800"/>
                  </a:lnTo>
                  <a:lnTo>
                    <a:pt x="25307" y="165100"/>
                  </a:lnTo>
                  <a:lnTo>
                    <a:pt x="28331" y="165100"/>
                  </a:lnTo>
                  <a:lnTo>
                    <a:pt x="31517" y="152400"/>
                  </a:lnTo>
                  <a:lnTo>
                    <a:pt x="34864" y="152400"/>
                  </a:lnTo>
                  <a:lnTo>
                    <a:pt x="38368" y="139700"/>
                  </a:lnTo>
                  <a:lnTo>
                    <a:pt x="42025" y="139700"/>
                  </a:lnTo>
                  <a:lnTo>
                    <a:pt x="45836" y="127000"/>
                  </a:lnTo>
                  <a:lnTo>
                    <a:pt x="84113" y="127000"/>
                  </a:lnTo>
                  <a:lnTo>
                    <a:pt x="63343" y="165100"/>
                  </a:lnTo>
                  <a:lnTo>
                    <a:pt x="47615" y="203200"/>
                  </a:lnTo>
                  <a:lnTo>
                    <a:pt x="37273" y="241300"/>
                  </a:lnTo>
                  <a:lnTo>
                    <a:pt x="32523" y="279400"/>
                  </a:lnTo>
                  <a:lnTo>
                    <a:pt x="32206" y="292100"/>
                  </a:lnTo>
                  <a:lnTo>
                    <a:pt x="32206" y="990600"/>
                  </a:lnTo>
                  <a:lnTo>
                    <a:pt x="35056" y="1028700"/>
                  </a:lnTo>
                  <a:lnTo>
                    <a:pt x="43559" y="1066800"/>
                  </a:lnTo>
                  <a:lnTo>
                    <a:pt x="57531" y="1104900"/>
                  </a:lnTo>
                  <a:lnTo>
                    <a:pt x="69717" y="1130300"/>
                  </a:lnTo>
                  <a:lnTo>
                    <a:pt x="76651" y="1143000"/>
                  </a:lnTo>
                  <a:close/>
                </a:path>
                <a:path w="4274820" h="1282700">
                  <a:moveTo>
                    <a:pt x="4236094" y="1143000"/>
                  </a:moveTo>
                  <a:lnTo>
                    <a:pt x="4197810" y="1143000"/>
                  </a:lnTo>
                  <a:lnTo>
                    <a:pt x="4204745" y="1130300"/>
                  </a:lnTo>
                  <a:lnTo>
                    <a:pt x="4211118" y="1117600"/>
                  </a:lnTo>
                  <a:lnTo>
                    <a:pt x="4226846" y="1079500"/>
                  </a:lnTo>
                  <a:lnTo>
                    <a:pt x="4237188" y="1041400"/>
                  </a:lnTo>
                  <a:lnTo>
                    <a:pt x="4241939" y="1003300"/>
                  </a:lnTo>
                  <a:lnTo>
                    <a:pt x="4242256" y="990600"/>
                  </a:lnTo>
                  <a:lnTo>
                    <a:pt x="4242256" y="292100"/>
                  </a:lnTo>
                  <a:lnTo>
                    <a:pt x="4239405" y="254000"/>
                  </a:lnTo>
                  <a:lnTo>
                    <a:pt x="4230903" y="215900"/>
                  </a:lnTo>
                  <a:lnTo>
                    <a:pt x="4216930" y="177800"/>
                  </a:lnTo>
                  <a:lnTo>
                    <a:pt x="4197810" y="139700"/>
                  </a:lnTo>
                  <a:lnTo>
                    <a:pt x="4190349" y="127000"/>
                  </a:lnTo>
                  <a:lnTo>
                    <a:pt x="4228626" y="127000"/>
                  </a:lnTo>
                  <a:lnTo>
                    <a:pt x="4232436" y="139700"/>
                  </a:lnTo>
                  <a:lnTo>
                    <a:pt x="4236093" y="139700"/>
                  </a:lnTo>
                  <a:lnTo>
                    <a:pt x="4239597" y="152400"/>
                  </a:lnTo>
                  <a:lnTo>
                    <a:pt x="4242944" y="152400"/>
                  </a:lnTo>
                  <a:lnTo>
                    <a:pt x="4246130" y="165100"/>
                  </a:lnTo>
                  <a:lnTo>
                    <a:pt x="4249154" y="165100"/>
                  </a:lnTo>
                  <a:lnTo>
                    <a:pt x="4252018" y="177800"/>
                  </a:lnTo>
                  <a:lnTo>
                    <a:pt x="4254716" y="177800"/>
                  </a:lnTo>
                  <a:lnTo>
                    <a:pt x="4257247" y="190500"/>
                  </a:lnTo>
                  <a:lnTo>
                    <a:pt x="4259610" y="190500"/>
                  </a:lnTo>
                  <a:lnTo>
                    <a:pt x="4261805" y="203200"/>
                  </a:lnTo>
                  <a:lnTo>
                    <a:pt x="4263829" y="215900"/>
                  </a:lnTo>
                  <a:lnTo>
                    <a:pt x="4265680" y="215900"/>
                  </a:lnTo>
                  <a:lnTo>
                    <a:pt x="4267358" y="228600"/>
                  </a:lnTo>
                  <a:lnTo>
                    <a:pt x="4268863" y="228600"/>
                  </a:lnTo>
                  <a:lnTo>
                    <a:pt x="4270194" y="241300"/>
                  </a:lnTo>
                  <a:lnTo>
                    <a:pt x="4271348" y="241300"/>
                  </a:lnTo>
                  <a:lnTo>
                    <a:pt x="4272325" y="254000"/>
                  </a:lnTo>
                  <a:lnTo>
                    <a:pt x="4273126" y="266700"/>
                  </a:lnTo>
                  <a:lnTo>
                    <a:pt x="4273750" y="266700"/>
                  </a:lnTo>
                  <a:lnTo>
                    <a:pt x="4274195" y="279400"/>
                  </a:lnTo>
                  <a:lnTo>
                    <a:pt x="4274463" y="279400"/>
                  </a:lnTo>
                  <a:lnTo>
                    <a:pt x="4274463" y="1003300"/>
                  </a:lnTo>
                  <a:lnTo>
                    <a:pt x="4274195" y="1003300"/>
                  </a:lnTo>
                  <a:lnTo>
                    <a:pt x="4273750" y="1016000"/>
                  </a:lnTo>
                  <a:lnTo>
                    <a:pt x="4273126" y="1016000"/>
                  </a:lnTo>
                  <a:lnTo>
                    <a:pt x="4272325" y="1028700"/>
                  </a:lnTo>
                  <a:lnTo>
                    <a:pt x="4271348" y="1028700"/>
                  </a:lnTo>
                  <a:lnTo>
                    <a:pt x="4270194" y="1041400"/>
                  </a:lnTo>
                  <a:lnTo>
                    <a:pt x="4268863" y="1054100"/>
                  </a:lnTo>
                  <a:lnTo>
                    <a:pt x="4267358" y="1054100"/>
                  </a:lnTo>
                  <a:lnTo>
                    <a:pt x="4265680" y="1066800"/>
                  </a:lnTo>
                  <a:lnTo>
                    <a:pt x="4263829" y="1066800"/>
                  </a:lnTo>
                  <a:lnTo>
                    <a:pt x="4261805" y="1079500"/>
                  </a:lnTo>
                  <a:lnTo>
                    <a:pt x="4259610" y="1079500"/>
                  </a:lnTo>
                  <a:lnTo>
                    <a:pt x="4257247" y="1092200"/>
                  </a:lnTo>
                  <a:lnTo>
                    <a:pt x="4254716" y="1092200"/>
                  </a:lnTo>
                  <a:lnTo>
                    <a:pt x="4252018" y="1104900"/>
                  </a:lnTo>
                  <a:lnTo>
                    <a:pt x="4249154" y="1104900"/>
                  </a:lnTo>
                  <a:lnTo>
                    <a:pt x="4246130" y="1117600"/>
                  </a:lnTo>
                  <a:lnTo>
                    <a:pt x="4242945" y="1130300"/>
                  </a:lnTo>
                  <a:lnTo>
                    <a:pt x="4239598" y="1130300"/>
                  </a:lnTo>
                  <a:lnTo>
                    <a:pt x="4236094" y="1143000"/>
                  </a:lnTo>
                  <a:close/>
                </a:path>
                <a:path w="4274820" h="1282700">
                  <a:moveTo>
                    <a:pt x="109449" y="1181100"/>
                  </a:moveTo>
                  <a:lnTo>
                    <a:pt x="67104" y="1181100"/>
                  </a:lnTo>
                  <a:lnTo>
                    <a:pt x="62562" y="1168400"/>
                  </a:lnTo>
                  <a:lnTo>
                    <a:pt x="58165" y="1168400"/>
                  </a:lnTo>
                  <a:lnTo>
                    <a:pt x="53910" y="1155700"/>
                  </a:lnTo>
                  <a:lnTo>
                    <a:pt x="49799" y="1155700"/>
                  </a:lnTo>
                  <a:lnTo>
                    <a:pt x="45835" y="1143000"/>
                  </a:lnTo>
                  <a:lnTo>
                    <a:pt x="84113" y="1143000"/>
                  </a:lnTo>
                  <a:lnTo>
                    <a:pt x="92066" y="1155700"/>
                  </a:lnTo>
                  <a:lnTo>
                    <a:pt x="100511" y="1168400"/>
                  </a:lnTo>
                  <a:lnTo>
                    <a:pt x="109449" y="1181100"/>
                  </a:lnTo>
                  <a:close/>
                </a:path>
                <a:path w="4274820" h="1282700">
                  <a:moveTo>
                    <a:pt x="4207358" y="1181100"/>
                  </a:moveTo>
                  <a:lnTo>
                    <a:pt x="4165013" y="1181100"/>
                  </a:lnTo>
                  <a:lnTo>
                    <a:pt x="4173950" y="1168400"/>
                  </a:lnTo>
                  <a:lnTo>
                    <a:pt x="4182396" y="1155700"/>
                  </a:lnTo>
                  <a:lnTo>
                    <a:pt x="4190349" y="1143000"/>
                  </a:lnTo>
                  <a:lnTo>
                    <a:pt x="4228626" y="1143000"/>
                  </a:lnTo>
                  <a:lnTo>
                    <a:pt x="4224663" y="1155700"/>
                  </a:lnTo>
                  <a:lnTo>
                    <a:pt x="4220551" y="1155700"/>
                  </a:lnTo>
                  <a:lnTo>
                    <a:pt x="4216297" y="1168400"/>
                  </a:lnTo>
                  <a:lnTo>
                    <a:pt x="4211899" y="1168400"/>
                  </a:lnTo>
                  <a:lnTo>
                    <a:pt x="4207358" y="1181100"/>
                  </a:lnTo>
                  <a:close/>
                </a:path>
                <a:path w="4274820" h="1282700">
                  <a:moveTo>
                    <a:pt x="138816" y="1206500"/>
                  </a:moveTo>
                  <a:lnTo>
                    <a:pt x="86612" y="1206500"/>
                  </a:lnTo>
                  <a:lnTo>
                    <a:pt x="81537" y="1193800"/>
                  </a:lnTo>
                  <a:lnTo>
                    <a:pt x="76594" y="1193800"/>
                  </a:lnTo>
                  <a:lnTo>
                    <a:pt x="71783" y="1181100"/>
                  </a:lnTo>
                  <a:lnTo>
                    <a:pt x="118834" y="1181100"/>
                  </a:lnTo>
                  <a:lnTo>
                    <a:pt x="128623" y="1193800"/>
                  </a:lnTo>
                  <a:lnTo>
                    <a:pt x="138816" y="1206500"/>
                  </a:lnTo>
                  <a:close/>
                </a:path>
                <a:path w="4274820" h="1282700">
                  <a:moveTo>
                    <a:pt x="4187849" y="1206500"/>
                  </a:moveTo>
                  <a:lnTo>
                    <a:pt x="4135645" y="1206500"/>
                  </a:lnTo>
                  <a:lnTo>
                    <a:pt x="4145838" y="1193800"/>
                  </a:lnTo>
                  <a:lnTo>
                    <a:pt x="4155628" y="1181100"/>
                  </a:lnTo>
                  <a:lnTo>
                    <a:pt x="4202679" y="1181100"/>
                  </a:lnTo>
                  <a:lnTo>
                    <a:pt x="4197868" y="1193800"/>
                  </a:lnTo>
                  <a:lnTo>
                    <a:pt x="4192925" y="1193800"/>
                  </a:lnTo>
                  <a:lnTo>
                    <a:pt x="4187849" y="1206500"/>
                  </a:lnTo>
                  <a:close/>
                </a:path>
                <a:path w="4274820" h="1282700">
                  <a:moveTo>
                    <a:pt x="160361" y="1219200"/>
                  </a:moveTo>
                  <a:lnTo>
                    <a:pt x="102576" y="1219200"/>
                  </a:lnTo>
                  <a:lnTo>
                    <a:pt x="97135" y="1206500"/>
                  </a:lnTo>
                  <a:lnTo>
                    <a:pt x="149412" y="1206500"/>
                  </a:lnTo>
                  <a:lnTo>
                    <a:pt x="160361" y="1219200"/>
                  </a:lnTo>
                  <a:close/>
                </a:path>
                <a:path w="4274820" h="1282700">
                  <a:moveTo>
                    <a:pt x="4171885" y="1219200"/>
                  </a:moveTo>
                  <a:lnTo>
                    <a:pt x="4114100" y="1219200"/>
                  </a:lnTo>
                  <a:lnTo>
                    <a:pt x="4125049" y="1206500"/>
                  </a:lnTo>
                  <a:lnTo>
                    <a:pt x="4177327" y="1206500"/>
                  </a:lnTo>
                  <a:lnTo>
                    <a:pt x="4171885" y="1219200"/>
                  </a:lnTo>
                  <a:close/>
                </a:path>
                <a:path w="4274820" h="1282700">
                  <a:moveTo>
                    <a:pt x="183158" y="1231900"/>
                  </a:moveTo>
                  <a:lnTo>
                    <a:pt x="119591" y="1231900"/>
                  </a:lnTo>
                  <a:lnTo>
                    <a:pt x="113811" y="1219200"/>
                  </a:lnTo>
                  <a:lnTo>
                    <a:pt x="171610" y="1219200"/>
                  </a:lnTo>
                  <a:lnTo>
                    <a:pt x="183158" y="1231900"/>
                  </a:lnTo>
                  <a:close/>
                </a:path>
                <a:path w="4274820" h="1282700">
                  <a:moveTo>
                    <a:pt x="4154871" y="1231900"/>
                  </a:moveTo>
                  <a:lnTo>
                    <a:pt x="4091303" y="1231900"/>
                  </a:lnTo>
                  <a:lnTo>
                    <a:pt x="4102852" y="1219200"/>
                  </a:lnTo>
                  <a:lnTo>
                    <a:pt x="4160651" y="1219200"/>
                  </a:lnTo>
                  <a:lnTo>
                    <a:pt x="4154871" y="1231900"/>
                  </a:lnTo>
                  <a:close/>
                </a:path>
                <a:path w="4274820" h="1282700">
                  <a:moveTo>
                    <a:pt x="207098" y="1244600"/>
                  </a:moveTo>
                  <a:lnTo>
                    <a:pt x="137562" y="1244600"/>
                  </a:lnTo>
                  <a:lnTo>
                    <a:pt x="131470" y="1231900"/>
                  </a:lnTo>
                  <a:lnTo>
                    <a:pt x="195007" y="1231900"/>
                  </a:lnTo>
                  <a:lnTo>
                    <a:pt x="207098" y="1244600"/>
                  </a:lnTo>
                  <a:close/>
                </a:path>
                <a:path w="4274820" h="1282700">
                  <a:moveTo>
                    <a:pt x="4136900" y="1244600"/>
                  </a:moveTo>
                  <a:lnTo>
                    <a:pt x="4067363" y="1244600"/>
                  </a:lnTo>
                  <a:lnTo>
                    <a:pt x="4079454" y="1231900"/>
                  </a:lnTo>
                  <a:lnTo>
                    <a:pt x="4142991" y="1231900"/>
                  </a:lnTo>
                  <a:lnTo>
                    <a:pt x="4136900" y="1244600"/>
                  </a:lnTo>
                  <a:close/>
                </a:path>
                <a:path w="4274820" h="1282700">
                  <a:moveTo>
                    <a:pt x="257248" y="1257300"/>
                  </a:moveTo>
                  <a:lnTo>
                    <a:pt x="156387" y="1257300"/>
                  </a:lnTo>
                  <a:lnTo>
                    <a:pt x="150020" y="1244600"/>
                  </a:lnTo>
                  <a:lnTo>
                    <a:pt x="244479" y="1244600"/>
                  </a:lnTo>
                  <a:lnTo>
                    <a:pt x="257248" y="1257300"/>
                  </a:lnTo>
                  <a:close/>
                </a:path>
                <a:path w="4274820" h="1282700">
                  <a:moveTo>
                    <a:pt x="4118074" y="1257300"/>
                  </a:moveTo>
                  <a:lnTo>
                    <a:pt x="4017213" y="1257300"/>
                  </a:lnTo>
                  <a:lnTo>
                    <a:pt x="4029982" y="1244600"/>
                  </a:lnTo>
                  <a:lnTo>
                    <a:pt x="4124441" y="1244600"/>
                  </a:lnTo>
                  <a:lnTo>
                    <a:pt x="4118074" y="1257300"/>
                  </a:lnTo>
                  <a:close/>
                </a:path>
                <a:path w="4274820" h="1282700">
                  <a:moveTo>
                    <a:pt x="4091813" y="1270000"/>
                  </a:moveTo>
                  <a:lnTo>
                    <a:pt x="182648" y="1270000"/>
                  </a:lnTo>
                  <a:lnTo>
                    <a:pt x="175968" y="1257300"/>
                  </a:lnTo>
                  <a:lnTo>
                    <a:pt x="4098493" y="1257300"/>
                  </a:lnTo>
                  <a:lnTo>
                    <a:pt x="4091813" y="1270000"/>
                  </a:lnTo>
                  <a:close/>
                </a:path>
                <a:path w="4274820" h="1282700">
                  <a:moveTo>
                    <a:pt x="4050459" y="1282700"/>
                  </a:moveTo>
                  <a:lnTo>
                    <a:pt x="224003" y="1282700"/>
                  </a:lnTo>
                  <a:lnTo>
                    <a:pt x="216980" y="1270000"/>
                  </a:lnTo>
                  <a:lnTo>
                    <a:pt x="4057482" y="1270000"/>
                  </a:lnTo>
                  <a:lnTo>
                    <a:pt x="4050459" y="1282700"/>
                  </a:lnTo>
                  <a:close/>
                </a:path>
              </a:pathLst>
            </a:custGeom>
            <a:solidFill>
              <a:srgbClr val="58ABA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390649" y="4438732"/>
              <a:ext cx="4229100" cy="1247775"/>
            </a:xfrm>
            <a:custGeom>
              <a:avLst/>
              <a:gdLst/>
              <a:ahLst/>
              <a:cxnLst/>
              <a:rect l="l" t="t" r="r" b="b"/>
              <a:pathLst>
                <a:path w="4229100" h="1247775">
                  <a:moveTo>
                    <a:pt x="3962558" y="1247610"/>
                  </a:moveTo>
                  <a:lnTo>
                    <a:pt x="266540" y="1247610"/>
                  </a:lnTo>
                  <a:lnTo>
                    <a:pt x="253149" y="1246952"/>
                  </a:lnTo>
                  <a:lnTo>
                    <a:pt x="213377" y="1241052"/>
                  </a:lnTo>
                  <a:lnTo>
                    <a:pt x="174909" y="1229382"/>
                  </a:lnTo>
                  <a:lnTo>
                    <a:pt x="138562" y="1212191"/>
                  </a:lnTo>
                  <a:lnTo>
                    <a:pt x="105138" y="1189859"/>
                  </a:lnTo>
                  <a:lnTo>
                    <a:pt x="75347" y="1162858"/>
                  </a:lnTo>
                  <a:lnTo>
                    <a:pt x="49845" y="1131783"/>
                  </a:lnTo>
                  <a:lnTo>
                    <a:pt x="29175" y="1097297"/>
                  </a:lnTo>
                  <a:lnTo>
                    <a:pt x="13791" y="1060158"/>
                  </a:lnTo>
                  <a:lnTo>
                    <a:pt x="4022" y="1021157"/>
                  </a:lnTo>
                  <a:lnTo>
                    <a:pt x="82" y="981151"/>
                  </a:lnTo>
                  <a:lnTo>
                    <a:pt x="0" y="974444"/>
                  </a:lnTo>
                  <a:lnTo>
                    <a:pt x="82" y="266458"/>
                  </a:lnTo>
                  <a:lnTo>
                    <a:pt x="4022" y="226452"/>
                  </a:lnTo>
                  <a:lnTo>
                    <a:pt x="13791" y="187450"/>
                  </a:lnTo>
                  <a:lnTo>
                    <a:pt x="29175" y="150311"/>
                  </a:lnTo>
                  <a:lnTo>
                    <a:pt x="49845" y="115824"/>
                  </a:lnTo>
                  <a:lnTo>
                    <a:pt x="75347" y="84750"/>
                  </a:lnTo>
                  <a:lnTo>
                    <a:pt x="105138" y="57749"/>
                  </a:lnTo>
                  <a:lnTo>
                    <a:pt x="138562" y="35416"/>
                  </a:lnTo>
                  <a:lnTo>
                    <a:pt x="174909" y="18226"/>
                  </a:lnTo>
                  <a:lnTo>
                    <a:pt x="213377" y="6557"/>
                  </a:lnTo>
                  <a:lnTo>
                    <a:pt x="253149" y="657"/>
                  </a:lnTo>
                  <a:lnTo>
                    <a:pt x="266540" y="0"/>
                  </a:lnTo>
                  <a:lnTo>
                    <a:pt x="3962558" y="0"/>
                  </a:lnTo>
                  <a:lnTo>
                    <a:pt x="4002563" y="3940"/>
                  </a:lnTo>
                  <a:lnTo>
                    <a:pt x="4041565" y="13709"/>
                  </a:lnTo>
                  <a:lnTo>
                    <a:pt x="4078704" y="29092"/>
                  </a:lnTo>
                  <a:lnTo>
                    <a:pt x="4113191" y="49762"/>
                  </a:lnTo>
                  <a:lnTo>
                    <a:pt x="4144265" y="75264"/>
                  </a:lnTo>
                  <a:lnTo>
                    <a:pt x="4171266" y="105055"/>
                  </a:lnTo>
                  <a:lnTo>
                    <a:pt x="4193600" y="138479"/>
                  </a:lnTo>
                  <a:lnTo>
                    <a:pt x="4210790" y="174826"/>
                  </a:lnTo>
                  <a:lnTo>
                    <a:pt x="4222459" y="213294"/>
                  </a:lnTo>
                  <a:lnTo>
                    <a:pt x="4228359" y="253066"/>
                  </a:lnTo>
                  <a:lnTo>
                    <a:pt x="4229017" y="266458"/>
                  </a:lnTo>
                  <a:lnTo>
                    <a:pt x="4229017" y="981151"/>
                  </a:lnTo>
                  <a:lnTo>
                    <a:pt x="4225076" y="1021157"/>
                  </a:lnTo>
                  <a:lnTo>
                    <a:pt x="4215306" y="1060158"/>
                  </a:lnTo>
                  <a:lnTo>
                    <a:pt x="4199924" y="1097297"/>
                  </a:lnTo>
                  <a:lnTo>
                    <a:pt x="4179253" y="1131783"/>
                  </a:lnTo>
                  <a:lnTo>
                    <a:pt x="4153751" y="1162858"/>
                  </a:lnTo>
                  <a:lnTo>
                    <a:pt x="4123960" y="1189859"/>
                  </a:lnTo>
                  <a:lnTo>
                    <a:pt x="4090536" y="1212191"/>
                  </a:lnTo>
                  <a:lnTo>
                    <a:pt x="4054189" y="1229382"/>
                  </a:lnTo>
                  <a:lnTo>
                    <a:pt x="4015721" y="1241052"/>
                  </a:lnTo>
                  <a:lnTo>
                    <a:pt x="3975950" y="1246952"/>
                  </a:lnTo>
                  <a:lnTo>
                    <a:pt x="3962558" y="1247610"/>
                  </a:lnTo>
                  <a:close/>
                </a:path>
              </a:pathLst>
            </a:custGeom>
            <a:solidFill>
              <a:srgbClr val="00002E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" name="object 25"/>
          <p:cNvGrpSpPr/>
          <p:nvPr/>
        </p:nvGrpSpPr>
        <p:grpSpPr>
          <a:xfrm>
            <a:off x="5787568" y="4415879"/>
            <a:ext cx="4274820" cy="1282700"/>
            <a:chOff x="5787568" y="4415879"/>
            <a:chExt cx="4274820" cy="1282700"/>
          </a:xfrm>
        </p:grpSpPr>
        <p:sp>
          <p:nvSpPr>
            <p:cNvPr id="26" name="object 26"/>
            <p:cNvSpPr/>
            <p:nvPr/>
          </p:nvSpPr>
          <p:spPr>
            <a:xfrm>
              <a:off x="5787568" y="4415879"/>
              <a:ext cx="4274820" cy="1282700"/>
            </a:xfrm>
            <a:custGeom>
              <a:avLst/>
              <a:gdLst/>
              <a:ahLst/>
              <a:cxnLst/>
              <a:rect l="l" t="t" r="r" b="b"/>
              <a:pathLst>
                <a:path w="4274820" h="1282700">
                  <a:moveTo>
                    <a:pt x="4064462" y="12700"/>
                  </a:moveTo>
                  <a:lnTo>
                    <a:pt x="209999" y="12700"/>
                  </a:lnTo>
                  <a:lnTo>
                    <a:pt x="216979" y="0"/>
                  </a:lnTo>
                  <a:lnTo>
                    <a:pt x="4057482" y="0"/>
                  </a:lnTo>
                  <a:lnTo>
                    <a:pt x="4064462" y="12700"/>
                  </a:lnTo>
                  <a:close/>
                </a:path>
                <a:path w="4274820" h="1282700">
                  <a:moveTo>
                    <a:pt x="4105097" y="25400"/>
                  </a:moveTo>
                  <a:lnTo>
                    <a:pt x="169364" y="25400"/>
                  </a:lnTo>
                  <a:lnTo>
                    <a:pt x="175968" y="12700"/>
                  </a:lnTo>
                  <a:lnTo>
                    <a:pt x="4098493" y="12700"/>
                  </a:lnTo>
                  <a:lnTo>
                    <a:pt x="4105097" y="25400"/>
                  </a:lnTo>
                  <a:close/>
                </a:path>
                <a:path w="4274820" h="1282700">
                  <a:moveTo>
                    <a:pt x="231833" y="38100"/>
                  </a:moveTo>
                  <a:lnTo>
                    <a:pt x="150020" y="38100"/>
                  </a:lnTo>
                  <a:lnTo>
                    <a:pt x="156387" y="25400"/>
                  </a:lnTo>
                  <a:lnTo>
                    <a:pt x="244479" y="25400"/>
                  </a:lnTo>
                  <a:lnTo>
                    <a:pt x="231833" y="38100"/>
                  </a:lnTo>
                  <a:close/>
                </a:path>
                <a:path w="4274820" h="1282700">
                  <a:moveTo>
                    <a:pt x="4124442" y="38100"/>
                  </a:moveTo>
                  <a:lnTo>
                    <a:pt x="4042626" y="38100"/>
                  </a:lnTo>
                  <a:lnTo>
                    <a:pt x="4029981" y="25400"/>
                  </a:lnTo>
                  <a:lnTo>
                    <a:pt x="4118075" y="25400"/>
                  </a:lnTo>
                  <a:lnTo>
                    <a:pt x="4124442" y="38100"/>
                  </a:lnTo>
                  <a:close/>
                </a:path>
                <a:path w="4274820" h="1282700">
                  <a:moveTo>
                    <a:pt x="195006" y="50800"/>
                  </a:moveTo>
                  <a:lnTo>
                    <a:pt x="125477" y="50800"/>
                  </a:lnTo>
                  <a:lnTo>
                    <a:pt x="131470" y="38100"/>
                  </a:lnTo>
                  <a:lnTo>
                    <a:pt x="207097" y="38100"/>
                  </a:lnTo>
                  <a:lnTo>
                    <a:pt x="195006" y="50800"/>
                  </a:lnTo>
                  <a:close/>
                </a:path>
                <a:path w="4274820" h="1282700">
                  <a:moveTo>
                    <a:pt x="4148984" y="50800"/>
                  </a:moveTo>
                  <a:lnTo>
                    <a:pt x="4079453" y="50800"/>
                  </a:lnTo>
                  <a:lnTo>
                    <a:pt x="4067362" y="38100"/>
                  </a:lnTo>
                  <a:lnTo>
                    <a:pt x="4142991" y="38100"/>
                  </a:lnTo>
                  <a:lnTo>
                    <a:pt x="4148984" y="50800"/>
                  </a:lnTo>
                  <a:close/>
                </a:path>
                <a:path w="4274820" h="1282700">
                  <a:moveTo>
                    <a:pt x="149412" y="76200"/>
                  </a:moveTo>
                  <a:lnTo>
                    <a:pt x="97135" y="76200"/>
                  </a:lnTo>
                  <a:lnTo>
                    <a:pt x="102576" y="63500"/>
                  </a:lnTo>
                  <a:lnTo>
                    <a:pt x="108137" y="63500"/>
                  </a:lnTo>
                  <a:lnTo>
                    <a:pt x="113810" y="50800"/>
                  </a:lnTo>
                  <a:lnTo>
                    <a:pt x="171608" y="50800"/>
                  </a:lnTo>
                  <a:lnTo>
                    <a:pt x="160360" y="63500"/>
                  </a:lnTo>
                  <a:lnTo>
                    <a:pt x="149412" y="76200"/>
                  </a:lnTo>
                  <a:close/>
                </a:path>
                <a:path w="4274820" h="1282700">
                  <a:moveTo>
                    <a:pt x="4177326" y="76200"/>
                  </a:moveTo>
                  <a:lnTo>
                    <a:pt x="4125048" y="76200"/>
                  </a:lnTo>
                  <a:lnTo>
                    <a:pt x="4114100" y="63500"/>
                  </a:lnTo>
                  <a:lnTo>
                    <a:pt x="4102851" y="50800"/>
                  </a:lnTo>
                  <a:lnTo>
                    <a:pt x="4160651" y="50800"/>
                  </a:lnTo>
                  <a:lnTo>
                    <a:pt x="4166325" y="63500"/>
                  </a:lnTo>
                  <a:lnTo>
                    <a:pt x="4171886" y="63500"/>
                  </a:lnTo>
                  <a:lnTo>
                    <a:pt x="4177326" y="76200"/>
                  </a:lnTo>
                  <a:close/>
                </a:path>
                <a:path w="4274820" h="1282700">
                  <a:moveTo>
                    <a:pt x="128622" y="88900"/>
                  </a:moveTo>
                  <a:lnTo>
                    <a:pt x="81537" y="88900"/>
                  </a:lnTo>
                  <a:lnTo>
                    <a:pt x="86612" y="76200"/>
                  </a:lnTo>
                  <a:lnTo>
                    <a:pt x="138815" y="76200"/>
                  </a:lnTo>
                  <a:lnTo>
                    <a:pt x="128622" y="88900"/>
                  </a:lnTo>
                  <a:close/>
                </a:path>
                <a:path w="4274820" h="1282700">
                  <a:moveTo>
                    <a:pt x="4192924" y="88900"/>
                  </a:moveTo>
                  <a:lnTo>
                    <a:pt x="4145838" y="88900"/>
                  </a:lnTo>
                  <a:lnTo>
                    <a:pt x="4135645" y="76200"/>
                  </a:lnTo>
                  <a:lnTo>
                    <a:pt x="4187848" y="76200"/>
                  </a:lnTo>
                  <a:lnTo>
                    <a:pt x="4192924" y="88900"/>
                  </a:lnTo>
                  <a:close/>
                </a:path>
                <a:path w="4274820" h="1282700">
                  <a:moveTo>
                    <a:pt x="92065" y="127000"/>
                  </a:moveTo>
                  <a:lnTo>
                    <a:pt x="49798" y="127000"/>
                  </a:lnTo>
                  <a:lnTo>
                    <a:pt x="53909" y="114300"/>
                  </a:lnTo>
                  <a:lnTo>
                    <a:pt x="58164" y="114300"/>
                  </a:lnTo>
                  <a:lnTo>
                    <a:pt x="62563" y="101600"/>
                  </a:lnTo>
                  <a:lnTo>
                    <a:pt x="71782" y="101600"/>
                  </a:lnTo>
                  <a:lnTo>
                    <a:pt x="76594" y="88900"/>
                  </a:lnTo>
                  <a:lnTo>
                    <a:pt x="118833" y="88900"/>
                  </a:lnTo>
                  <a:lnTo>
                    <a:pt x="109448" y="101600"/>
                  </a:lnTo>
                  <a:lnTo>
                    <a:pt x="100510" y="114300"/>
                  </a:lnTo>
                  <a:lnTo>
                    <a:pt x="92065" y="127000"/>
                  </a:lnTo>
                  <a:close/>
                </a:path>
                <a:path w="4274820" h="1282700">
                  <a:moveTo>
                    <a:pt x="4224661" y="127000"/>
                  </a:moveTo>
                  <a:lnTo>
                    <a:pt x="4182395" y="127000"/>
                  </a:lnTo>
                  <a:lnTo>
                    <a:pt x="4173949" y="114300"/>
                  </a:lnTo>
                  <a:lnTo>
                    <a:pt x="4165012" y="101600"/>
                  </a:lnTo>
                  <a:lnTo>
                    <a:pt x="4155627" y="88900"/>
                  </a:lnTo>
                  <a:lnTo>
                    <a:pt x="4197867" y="88900"/>
                  </a:lnTo>
                  <a:lnTo>
                    <a:pt x="4202678" y="101600"/>
                  </a:lnTo>
                  <a:lnTo>
                    <a:pt x="4211898" y="101600"/>
                  </a:lnTo>
                  <a:lnTo>
                    <a:pt x="4216296" y="114300"/>
                  </a:lnTo>
                  <a:lnTo>
                    <a:pt x="4220550" y="114300"/>
                  </a:lnTo>
                  <a:lnTo>
                    <a:pt x="4224661" y="127000"/>
                  </a:lnTo>
                  <a:close/>
                </a:path>
                <a:path w="4274820" h="1282700">
                  <a:moveTo>
                    <a:pt x="76650" y="1143000"/>
                  </a:moveTo>
                  <a:lnTo>
                    <a:pt x="38368" y="1143000"/>
                  </a:lnTo>
                  <a:lnTo>
                    <a:pt x="34864" y="1130300"/>
                  </a:lnTo>
                  <a:lnTo>
                    <a:pt x="31517" y="1130300"/>
                  </a:lnTo>
                  <a:lnTo>
                    <a:pt x="28331" y="1117600"/>
                  </a:lnTo>
                  <a:lnTo>
                    <a:pt x="25306" y="1104900"/>
                  </a:lnTo>
                  <a:lnTo>
                    <a:pt x="22443" y="1104900"/>
                  </a:lnTo>
                  <a:lnTo>
                    <a:pt x="19745" y="1092200"/>
                  </a:lnTo>
                  <a:lnTo>
                    <a:pt x="17214" y="1092200"/>
                  </a:lnTo>
                  <a:lnTo>
                    <a:pt x="14852" y="1079500"/>
                  </a:lnTo>
                  <a:lnTo>
                    <a:pt x="12657" y="1079500"/>
                  </a:lnTo>
                  <a:lnTo>
                    <a:pt x="10633" y="1066800"/>
                  </a:lnTo>
                  <a:lnTo>
                    <a:pt x="8781" y="1066800"/>
                  </a:lnTo>
                  <a:lnTo>
                    <a:pt x="7103" y="1054100"/>
                  </a:lnTo>
                  <a:lnTo>
                    <a:pt x="5598" y="1054100"/>
                  </a:lnTo>
                  <a:lnTo>
                    <a:pt x="4268" y="1041400"/>
                  </a:lnTo>
                  <a:lnTo>
                    <a:pt x="3114" y="1028700"/>
                  </a:lnTo>
                  <a:lnTo>
                    <a:pt x="2137" y="1028700"/>
                  </a:lnTo>
                  <a:lnTo>
                    <a:pt x="1336" y="1016000"/>
                  </a:lnTo>
                  <a:lnTo>
                    <a:pt x="712" y="1016000"/>
                  </a:lnTo>
                  <a:lnTo>
                    <a:pt x="267" y="1003300"/>
                  </a:lnTo>
                  <a:lnTo>
                    <a:pt x="0" y="1003300"/>
                  </a:lnTo>
                  <a:lnTo>
                    <a:pt x="0" y="279400"/>
                  </a:lnTo>
                  <a:lnTo>
                    <a:pt x="267" y="279400"/>
                  </a:lnTo>
                  <a:lnTo>
                    <a:pt x="712" y="266700"/>
                  </a:lnTo>
                  <a:lnTo>
                    <a:pt x="1336" y="266700"/>
                  </a:lnTo>
                  <a:lnTo>
                    <a:pt x="2137" y="254000"/>
                  </a:lnTo>
                  <a:lnTo>
                    <a:pt x="3114" y="241300"/>
                  </a:lnTo>
                  <a:lnTo>
                    <a:pt x="4268" y="241300"/>
                  </a:lnTo>
                  <a:lnTo>
                    <a:pt x="5598" y="228600"/>
                  </a:lnTo>
                  <a:lnTo>
                    <a:pt x="7103" y="228600"/>
                  </a:lnTo>
                  <a:lnTo>
                    <a:pt x="8781" y="215900"/>
                  </a:lnTo>
                  <a:lnTo>
                    <a:pt x="10633" y="215900"/>
                  </a:lnTo>
                  <a:lnTo>
                    <a:pt x="12657" y="203200"/>
                  </a:lnTo>
                  <a:lnTo>
                    <a:pt x="14852" y="190500"/>
                  </a:lnTo>
                  <a:lnTo>
                    <a:pt x="17214" y="190500"/>
                  </a:lnTo>
                  <a:lnTo>
                    <a:pt x="19745" y="177800"/>
                  </a:lnTo>
                  <a:lnTo>
                    <a:pt x="22443" y="177800"/>
                  </a:lnTo>
                  <a:lnTo>
                    <a:pt x="25306" y="165100"/>
                  </a:lnTo>
                  <a:lnTo>
                    <a:pt x="28331" y="165100"/>
                  </a:lnTo>
                  <a:lnTo>
                    <a:pt x="31517" y="152400"/>
                  </a:lnTo>
                  <a:lnTo>
                    <a:pt x="34864" y="152400"/>
                  </a:lnTo>
                  <a:lnTo>
                    <a:pt x="38368" y="139700"/>
                  </a:lnTo>
                  <a:lnTo>
                    <a:pt x="42025" y="139700"/>
                  </a:lnTo>
                  <a:lnTo>
                    <a:pt x="45835" y="127000"/>
                  </a:lnTo>
                  <a:lnTo>
                    <a:pt x="84112" y="127000"/>
                  </a:lnTo>
                  <a:lnTo>
                    <a:pt x="63342" y="165100"/>
                  </a:lnTo>
                  <a:lnTo>
                    <a:pt x="47614" y="203200"/>
                  </a:lnTo>
                  <a:lnTo>
                    <a:pt x="37273" y="241300"/>
                  </a:lnTo>
                  <a:lnTo>
                    <a:pt x="32522" y="279400"/>
                  </a:lnTo>
                  <a:lnTo>
                    <a:pt x="32206" y="292100"/>
                  </a:lnTo>
                  <a:lnTo>
                    <a:pt x="32206" y="990600"/>
                  </a:lnTo>
                  <a:lnTo>
                    <a:pt x="35056" y="1028700"/>
                  </a:lnTo>
                  <a:lnTo>
                    <a:pt x="43558" y="1066800"/>
                  </a:lnTo>
                  <a:lnTo>
                    <a:pt x="57530" y="1104900"/>
                  </a:lnTo>
                  <a:lnTo>
                    <a:pt x="69716" y="1130300"/>
                  </a:lnTo>
                  <a:lnTo>
                    <a:pt x="76650" y="1143000"/>
                  </a:lnTo>
                  <a:close/>
                </a:path>
                <a:path w="4274820" h="1282700">
                  <a:moveTo>
                    <a:pt x="4236093" y="1143000"/>
                  </a:moveTo>
                  <a:lnTo>
                    <a:pt x="4197809" y="1143000"/>
                  </a:lnTo>
                  <a:lnTo>
                    <a:pt x="4204744" y="1130300"/>
                  </a:lnTo>
                  <a:lnTo>
                    <a:pt x="4211117" y="1117600"/>
                  </a:lnTo>
                  <a:lnTo>
                    <a:pt x="4226845" y="1079500"/>
                  </a:lnTo>
                  <a:lnTo>
                    <a:pt x="4237187" y="1041400"/>
                  </a:lnTo>
                  <a:lnTo>
                    <a:pt x="4241939" y="1003300"/>
                  </a:lnTo>
                  <a:lnTo>
                    <a:pt x="4242256" y="990600"/>
                  </a:lnTo>
                  <a:lnTo>
                    <a:pt x="4242256" y="292100"/>
                  </a:lnTo>
                  <a:lnTo>
                    <a:pt x="4239405" y="254000"/>
                  </a:lnTo>
                  <a:lnTo>
                    <a:pt x="4230902" y="215900"/>
                  </a:lnTo>
                  <a:lnTo>
                    <a:pt x="4216929" y="177800"/>
                  </a:lnTo>
                  <a:lnTo>
                    <a:pt x="4197810" y="139700"/>
                  </a:lnTo>
                  <a:lnTo>
                    <a:pt x="4190348" y="127000"/>
                  </a:lnTo>
                  <a:lnTo>
                    <a:pt x="4228625" y="127000"/>
                  </a:lnTo>
                  <a:lnTo>
                    <a:pt x="4232435" y="139700"/>
                  </a:lnTo>
                  <a:lnTo>
                    <a:pt x="4236093" y="139700"/>
                  </a:lnTo>
                  <a:lnTo>
                    <a:pt x="4239597" y="152400"/>
                  </a:lnTo>
                  <a:lnTo>
                    <a:pt x="4242944" y="152400"/>
                  </a:lnTo>
                  <a:lnTo>
                    <a:pt x="4246129" y="165100"/>
                  </a:lnTo>
                  <a:lnTo>
                    <a:pt x="4249153" y="165100"/>
                  </a:lnTo>
                  <a:lnTo>
                    <a:pt x="4252017" y="177800"/>
                  </a:lnTo>
                  <a:lnTo>
                    <a:pt x="4254715" y="177800"/>
                  </a:lnTo>
                  <a:lnTo>
                    <a:pt x="4257246" y="190500"/>
                  </a:lnTo>
                  <a:lnTo>
                    <a:pt x="4259609" y="190500"/>
                  </a:lnTo>
                  <a:lnTo>
                    <a:pt x="4261804" y="203200"/>
                  </a:lnTo>
                  <a:lnTo>
                    <a:pt x="4263828" y="215900"/>
                  </a:lnTo>
                  <a:lnTo>
                    <a:pt x="4265679" y="215900"/>
                  </a:lnTo>
                  <a:lnTo>
                    <a:pt x="4267357" y="228600"/>
                  </a:lnTo>
                  <a:lnTo>
                    <a:pt x="4268862" y="228600"/>
                  </a:lnTo>
                  <a:lnTo>
                    <a:pt x="4270193" y="241300"/>
                  </a:lnTo>
                  <a:lnTo>
                    <a:pt x="4271347" y="241300"/>
                  </a:lnTo>
                  <a:lnTo>
                    <a:pt x="4272325" y="254000"/>
                  </a:lnTo>
                  <a:lnTo>
                    <a:pt x="4273126" y="266700"/>
                  </a:lnTo>
                  <a:lnTo>
                    <a:pt x="4273749" y="266700"/>
                  </a:lnTo>
                  <a:lnTo>
                    <a:pt x="4274195" y="279400"/>
                  </a:lnTo>
                  <a:lnTo>
                    <a:pt x="4274462" y="279400"/>
                  </a:lnTo>
                  <a:lnTo>
                    <a:pt x="4274462" y="1003300"/>
                  </a:lnTo>
                  <a:lnTo>
                    <a:pt x="4274195" y="1003300"/>
                  </a:lnTo>
                  <a:lnTo>
                    <a:pt x="4273749" y="1016000"/>
                  </a:lnTo>
                  <a:lnTo>
                    <a:pt x="4273126" y="1016000"/>
                  </a:lnTo>
                  <a:lnTo>
                    <a:pt x="4272325" y="1028700"/>
                  </a:lnTo>
                  <a:lnTo>
                    <a:pt x="4271347" y="1028700"/>
                  </a:lnTo>
                  <a:lnTo>
                    <a:pt x="4270193" y="1041400"/>
                  </a:lnTo>
                  <a:lnTo>
                    <a:pt x="4268862" y="1054100"/>
                  </a:lnTo>
                  <a:lnTo>
                    <a:pt x="4267357" y="1054100"/>
                  </a:lnTo>
                  <a:lnTo>
                    <a:pt x="4265679" y="1066800"/>
                  </a:lnTo>
                  <a:lnTo>
                    <a:pt x="4263828" y="1066800"/>
                  </a:lnTo>
                  <a:lnTo>
                    <a:pt x="4261804" y="1079500"/>
                  </a:lnTo>
                  <a:lnTo>
                    <a:pt x="4259609" y="1079500"/>
                  </a:lnTo>
                  <a:lnTo>
                    <a:pt x="4257246" y="1092200"/>
                  </a:lnTo>
                  <a:lnTo>
                    <a:pt x="4254715" y="1092200"/>
                  </a:lnTo>
                  <a:lnTo>
                    <a:pt x="4252017" y="1104900"/>
                  </a:lnTo>
                  <a:lnTo>
                    <a:pt x="4249153" y="1104900"/>
                  </a:lnTo>
                  <a:lnTo>
                    <a:pt x="4246129" y="1117600"/>
                  </a:lnTo>
                  <a:lnTo>
                    <a:pt x="4242944" y="1130300"/>
                  </a:lnTo>
                  <a:lnTo>
                    <a:pt x="4239597" y="1130300"/>
                  </a:lnTo>
                  <a:lnTo>
                    <a:pt x="4236093" y="1143000"/>
                  </a:lnTo>
                  <a:close/>
                </a:path>
                <a:path w="4274820" h="1282700">
                  <a:moveTo>
                    <a:pt x="109448" y="1181100"/>
                  </a:moveTo>
                  <a:lnTo>
                    <a:pt x="67104" y="1181100"/>
                  </a:lnTo>
                  <a:lnTo>
                    <a:pt x="62563" y="1168400"/>
                  </a:lnTo>
                  <a:lnTo>
                    <a:pt x="58165" y="1168400"/>
                  </a:lnTo>
                  <a:lnTo>
                    <a:pt x="53910" y="1155700"/>
                  </a:lnTo>
                  <a:lnTo>
                    <a:pt x="49798" y="1155700"/>
                  </a:lnTo>
                  <a:lnTo>
                    <a:pt x="45835" y="1143000"/>
                  </a:lnTo>
                  <a:lnTo>
                    <a:pt x="84112" y="1143000"/>
                  </a:lnTo>
                  <a:lnTo>
                    <a:pt x="92065" y="1155700"/>
                  </a:lnTo>
                  <a:lnTo>
                    <a:pt x="100510" y="1168400"/>
                  </a:lnTo>
                  <a:lnTo>
                    <a:pt x="109448" y="1181100"/>
                  </a:lnTo>
                  <a:close/>
                </a:path>
                <a:path w="4274820" h="1282700">
                  <a:moveTo>
                    <a:pt x="4207357" y="1181100"/>
                  </a:moveTo>
                  <a:lnTo>
                    <a:pt x="4165012" y="1181100"/>
                  </a:lnTo>
                  <a:lnTo>
                    <a:pt x="4173949" y="1168400"/>
                  </a:lnTo>
                  <a:lnTo>
                    <a:pt x="4182395" y="1155700"/>
                  </a:lnTo>
                  <a:lnTo>
                    <a:pt x="4190348" y="1143000"/>
                  </a:lnTo>
                  <a:lnTo>
                    <a:pt x="4228625" y="1143000"/>
                  </a:lnTo>
                  <a:lnTo>
                    <a:pt x="4224661" y="1155700"/>
                  </a:lnTo>
                  <a:lnTo>
                    <a:pt x="4220550" y="1155700"/>
                  </a:lnTo>
                  <a:lnTo>
                    <a:pt x="4216296" y="1168400"/>
                  </a:lnTo>
                  <a:lnTo>
                    <a:pt x="4211898" y="1168400"/>
                  </a:lnTo>
                  <a:lnTo>
                    <a:pt x="4207357" y="1181100"/>
                  </a:lnTo>
                  <a:close/>
                </a:path>
                <a:path w="4274820" h="1282700">
                  <a:moveTo>
                    <a:pt x="138815" y="1206500"/>
                  </a:moveTo>
                  <a:lnTo>
                    <a:pt x="86612" y="1206500"/>
                  </a:lnTo>
                  <a:lnTo>
                    <a:pt x="81537" y="1193800"/>
                  </a:lnTo>
                  <a:lnTo>
                    <a:pt x="76594" y="1193800"/>
                  </a:lnTo>
                  <a:lnTo>
                    <a:pt x="71782" y="1181100"/>
                  </a:lnTo>
                  <a:lnTo>
                    <a:pt x="118833" y="1181100"/>
                  </a:lnTo>
                  <a:lnTo>
                    <a:pt x="128622" y="1193800"/>
                  </a:lnTo>
                  <a:lnTo>
                    <a:pt x="138815" y="1206500"/>
                  </a:lnTo>
                  <a:close/>
                </a:path>
                <a:path w="4274820" h="1282700">
                  <a:moveTo>
                    <a:pt x="4187848" y="1206500"/>
                  </a:moveTo>
                  <a:lnTo>
                    <a:pt x="4135645" y="1206500"/>
                  </a:lnTo>
                  <a:lnTo>
                    <a:pt x="4145838" y="1193800"/>
                  </a:lnTo>
                  <a:lnTo>
                    <a:pt x="4155627" y="1181100"/>
                  </a:lnTo>
                  <a:lnTo>
                    <a:pt x="4202678" y="1181100"/>
                  </a:lnTo>
                  <a:lnTo>
                    <a:pt x="4197867" y="1193800"/>
                  </a:lnTo>
                  <a:lnTo>
                    <a:pt x="4192924" y="1193800"/>
                  </a:lnTo>
                  <a:lnTo>
                    <a:pt x="4187848" y="1206500"/>
                  </a:lnTo>
                  <a:close/>
                </a:path>
                <a:path w="4274820" h="1282700">
                  <a:moveTo>
                    <a:pt x="160360" y="1219200"/>
                  </a:moveTo>
                  <a:lnTo>
                    <a:pt x="102576" y="1219200"/>
                  </a:lnTo>
                  <a:lnTo>
                    <a:pt x="97135" y="1206500"/>
                  </a:lnTo>
                  <a:lnTo>
                    <a:pt x="149412" y="1206500"/>
                  </a:lnTo>
                  <a:lnTo>
                    <a:pt x="160360" y="1219200"/>
                  </a:lnTo>
                  <a:close/>
                </a:path>
                <a:path w="4274820" h="1282700">
                  <a:moveTo>
                    <a:pt x="4171886" y="1219200"/>
                  </a:moveTo>
                  <a:lnTo>
                    <a:pt x="4114099" y="1219200"/>
                  </a:lnTo>
                  <a:lnTo>
                    <a:pt x="4125048" y="1206500"/>
                  </a:lnTo>
                  <a:lnTo>
                    <a:pt x="4177326" y="1206500"/>
                  </a:lnTo>
                  <a:lnTo>
                    <a:pt x="4171886" y="1219200"/>
                  </a:lnTo>
                  <a:close/>
                </a:path>
                <a:path w="4274820" h="1282700">
                  <a:moveTo>
                    <a:pt x="183157" y="1231900"/>
                  </a:moveTo>
                  <a:lnTo>
                    <a:pt x="119591" y="1231900"/>
                  </a:lnTo>
                  <a:lnTo>
                    <a:pt x="113810" y="1219200"/>
                  </a:lnTo>
                  <a:lnTo>
                    <a:pt x="171608" y="1219200"/>
                  </a:lnTo>
                  <a:lnTo>
                    <a:pt x="183157" y="1231900"/>
                  </a:lnTo>
                  <a:close/>
                </a:path>
                <a:path w="4274820" h="1282700">
                  <a:moveTo>
                    <a:pt x="4154870" y="1231900"/>
                  </a:moveTo>
                  <a:lnTo>
                    <a:pt x="4091302" y="1231900"/>
                  </a:lnTo>
                  <a:lnTo>
                    <a:pt x="4102851" y="1219200"/>
                  </a:lnTo>
                  <a:lnTo>
                    <a:pt x="4160651" y="1219200"/>
                  </a:lnTo>
                  <a:lnTo>
                    <a:pt x="4154870" y="1231900"/>
                  </a:lnTo>
                  <a:close/>
                </a:path>
                <a:path w="4274820" h="1282700">
                  <a:moveTo>
                    <a:pt x="207097" y="1244600"/>
                  </a:moveTo>
                  <a:lnTo>
                    <a:pt x="137561" y="1244600"/>
                  </a:lnTo>
                  <a:lnTo>
                    <a:pt x="131470" y="1231900"/>
                  </a:lnTo>
                  <a:lnTo>
                    <a:pt x="195006" y="1231900"/>
                  </a:lnTo>
                  <a:lnTo>
                    <a:pt x="207097" y="1244600"/>
                  </a:lnTo>
                  <a:close/>
                </a:path>
                <a:path w="4274820" h="1282700">
                  <a:moveTo>
                    <a:pt x="4136900" y="1244600"/>
                  </a:moveTo>
                  <a:lnTo>
                    <a:pt x="4067362" y="1244600"/>
                  </a:lnTo>
                  <a:lnTo>
                    <a:pt x="4079453" y="1231900"/>
                  </a:lnTo>
                  <a:lnTo>
                    <a:pt x="4142991" y="1231900"/>
                  </a:lnTo>
                  <a:lnTo>
                    <a:pt x="4136900" y="1244600"/>
                  </a:lnTo>
                  <a:close/>
                </a:path>
                <a:path w="4274820" h="1282700">
                  <a:moveTo>
                    <a:pt x="257248" y="1257300"/>
                  </a:moveTo>
                  <a:lnTo>
                    <a:pt x="156387" y="1257300"/>
                  </a:lnTo>
                  <a:lnTo>
                    <a:pt x="150020" y="1244600"/>
                  </a:lnTo>
                  <a:lnTo>
                    <a:pt x="244479" y="1244600"/>
                  </a:lnTo>
                  <a:lnTo>
                    <a:pt x="257248" y="1257300"/>
                  </a:lnTo>
                  <a:close/>
                </a:path>
                <a:path w="4274820" h="1282700">
                  <a:moveTo>
                    <a:pt x="4118075" y="1257300"/>
                  </a:moveTo>
                  <a:lnTo>
                    <a:pt x="4017212" y="1257300"/>
                  </a:lnTo>
                  <a:lnTo>
                    <a:pt x="4029981" y="1244600"/>
                  </a:lnTo>
                  <a:lnTo>
                    <a:pt x="4124442" y="1244600"/>
                  </a:lnTo>
                  <a:lnTo>
                    <a:pt x="4118075" y="1257300"/>
                  </a:lnTo>
                  <a:close/>
                </a:path>
                <a:path w="4274820" h="1282700">
                  <a:moveTo>
                    <a:pt x="4091812" y="1270000"/>
                  </a:moveTo>
                  <a:lnTo>
                    <a:pt x="182647" y="1270000"/>
                  </a:lnTo>
                  <a:lnTo>
                    <a:pt x="175968" y="1257300"/>
                  </a:lnTo>
                  <a:lnTo>
                    <a:pt x="4098493" y="1257300"/>
                  </a:lnTo>
                  <a:lnTo>
                    <a:pt x="4091812" y="1270000"/>
                  </a:lnTo>
                  <a:close/>
                </a:path>
                <a:path w="4274820" h="1282700">
                  <a:moveTo>
                    <a:pt x="4050459" y="1282700"/>
                  </a:moveTo>
                  <a:lnTo>
                    <a:pt x="224002" y="1282700"/>
                  </a:lnTo>
                  <a:lnTo>
                    <a:pt x="216979" y="1270000"/>
                  </a:lnTo>
                  <a:lnTo>
                    <a:pt x="4057482" y="1270000"/>
                  </a:lnTo>
                  <a:lnTo>
                    <a:pt x="4050459" y="1282700"/>
                  </a:lnTo>
                  <a:close/>
                </a:path>
              </a:pathLst>
            </a:custGeom>
            <a:solidFill>
              <a:srgbClr val="F1B4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810249" y="4438732"/>
              <a:ext cx="4229100" cy="1247775"/>
            </a:xfrm>
            <a:custGeom>
              <a:avLst/>
              <a:gdLst/>
              <a:ahLst/>
              <a:cxnLst/>
              <a:rect l="l" t="t" r="r" b="b"/>
              <a:pathLst>
                <a:path w="4229100" h="1247775">
                  <a:moveTo>
                    <a:pt x="3962559" y="1247610"/>
                  </a:moveTo>
                  <a:lnTo>
                    <a:pt x="266540" y="1247610"/>
                  </a:lnTo>
                  <a:lnTo>
                    <a:pt x="253149" y="1246952"/>
                  </a:lnTo>
                  <a:lnTo>
                    <a:pt x="213377" y="1241052"/>
                  </a:lnTo>
                  <a:lnTo>
                    <a:pt x="174909" y="1229382"/>
                  </a:lnTo>
                  <a:lnTo>
                    <a:pt x="138562" y="1212191"/>
                  </a:lnTo>
                  <a:lnTo>
                    <a:pt x="105138" y="1189859"/>
                  </a:lnTo>
                  <a:lnTo>
                    <a:pt x="75347" y="1162858"/>
                  </a:lnTo>
                  <a:lnTo>
                    <a:pt x="49846" y="1131783"/>
                  </a:lnTo>
                  <a:lnTo>
                    <a:pt x="29175" y="1097297"/>
                  </a:lnTo>
                  <a:lnTo>
                    <a:pt x="13792" y="1060158"/>
                  </a:lnTo>
                  <a:lnTo>
                    <a:pt x="4022" y="1021157"/>
                  </a:lnTo>
                  <a:lnTo>
                    <a:pt x="82" y="981151"/>
                  </a:lnTo>
                  <a:lnTo>
                    <a:pt x="0" y="974444"/>
                  </a:lnTo>
                  <a:lnTo>
                    <a:pt x="82" y="266458"/>
                  </a:lnTo>
                  <a:lnTo>
                    <a:pt x="4022" y="226452"/>
                  </a:lnTo>
                  <a:lnTo>
                    <a:pt x="13792" y="187450"/>
                  </a:lnTo>
                  <a:lnTo>
                    <a:pt x="29175" y="150311"/>
                  </a:lnTo>
                  <a:lnTo>
                    <a:pt x="49846" y="115824"/>
                  </a:lnTo>
                  <a:lnTo>
                    <a:pt x="75347" y="84750"/>
                  </a:lnTo>
                  <a:lnTo>
                    <a:pt x="105138" y="57749"/>
                  </a:lnTo>
                  <a:lnTo>
                    <a:pt x="138562" y="35416"/>
                  </a:lnTo>
                  <a:lnTo>
                    <a:pt x="174909" y="18226"/>
                  </a:lnTo>
                  <a:lnTo>
                    <a:pt x="213377" y="6557"/>
                  </a:lnTo>
                  <a:lnTo>
                    <a:pt x="253149" y="657"/>
                  </a:lnTo>
                  <a:lnTo>
                    <a:pt x="266540" y="0"/>
                  </a:lnTo>
                  <a:lnTo>
                    <a:pt x="3962559" y="0"/>
                  </a:lnTo>
                  <a:lnTo>
                    <a:pt x="4002563" y="3940"/>
                  </a:lnTo>
                  <a:lnTo>
                    <a:pt x="4041565" y="13709"/>
                  </a:lnTo>
                  <a:lnTo>
                    <a:pt x="4078704" y="29092"/>
                  </a:lnTo>
                  <a:lnTo>
                    <a:pt x="4113191" y="49762"/>
                  </a:lnTo>
                  <a:lnTo>
                    <a:pt x="4144265" y="75264"/>
                  </a:lnTo>
                  <a:lnTo>
                    <a:pt x="4171266" y="105055"/>
                  </a:lnTo>
                  <a:lnTo>
                    <a:pt x="4193598" y="138479"/>
                  </a:lnTo>
                  <a:lnTo>
                    <a:pt x="4210789" y="174826"/>
                  </a:lnTo>
                  <a:lnTo>
                    <a:pt x="4222458" y="213294"/>
                  </a:lnTo>
                  <a:lnTo>
                    <a:pt x="4228359" y="253066"/>
                  </a:lnTo>
                  <a:lnTo>
                    <a:pt x="4229017" y="266458"/>
                  </a:lnTo>
                  <a:lnTo>
                    <a:pt x="4229017" y="981151"/>
                  </a:lnTo>
                  <a:lnTo>
                    <a:pt x="4225075" y="1021157"/>
                  </a:lnTo>
                  <a:lnTo>
                    <a:pt x="4215307" y="1060158"/>
                  </a:lnTo>
                  <a:lnTo>
                    <a:pt x="4199922" y="1097297"/>
                  </a:lnTo>
                  <a:lnTo>
                    <a:pt x="4179252" y="1131783"/>
                  </a:lnTo>
                  <a:lnTo>
                    <a:pt x="4153751" y="1162858"/>
                  </a:lnTo>
                  <a:lnTo>
                    <a:pt x="4123959" y="1189859"/>
                  </a:lnTo>
                  <a:lnTo>
                    <a:pt x="4090536" y="1212191"/>
                  </a:lnTo>
                  <a:lnTo>
                    <a:pt x="4054189" y="1229382"/>
                  </a:lnTo>
                  <a:lnTo>
                    <a:pt x="4015721" y="1241052"/>
                  </a:lnTo>
                  <a:lnTo>
                    <a:pt x="3975951" y="1246952"/>
                  </a:lnTo>
                  <a:lnTo>
                    <a:pt x="3962559" y="1247610"/>
                  </a:lnTo>
                  <a:close/>
                </a:path>
              </a:pathLst>
            </a:custGeom>
            <a:solidFill>
              <a:srgbClr val="00002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5975548" y="4576254"/>
            <a:ext cx="3568065" cy="615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7600"/>
              </a:lnSpc>
              <a:spcBef>
                <a:spcPts val="100"/>
              </a:spcBef>
            </a:pPr>
            <a:r>
              <a:rPr dirty="0" sz="1800" spc="-40" b="1">
                <a:solidFill>
                  <a:srgbClr val="F1B42D"/>
                </a:solidFill>
                <a:latin typeface="Arial"/>
                <a:cs typeface="Arial"/>
              </a:rPr>
              <a:t>Utilización </a:t>
            </a:r>
            <a:r>
              <a:rPr dirty="0" sz="1800" spc="-45" b="1">
                <a:solidFill>
                  <a:srgbClr val="F1B42D"/>
                </a:solidFill>
                <a:latin typeface="Arial"/>
                <a:cs typeface="Arial"/>
              </a:rPr>
              <a:t>de </a:t>
            </a:r>
            <a:r>
              <a:rPr dirty="0" sz="1800" spc="-55" b="1">
                <a:solidFill>
                  <a:srgbClr val="F1B42D"/>
                </a:solidFill>
                <a:latin typeface="Arial"/>
                <a:cs typeface="Arial"/>
              </a:rPr>
              <a:t>hilos</a:t>
            </a:r>
            <a:r>
              <a:rPr dirty="0" sz="1800" spc="-25" b="1">
                <a:solidFill>
                  <a:srgbClr val="F1B42D"/>
                </a:solidFill>
                <a:latin typeface="Arial"/>
                <a:cs typeface="Arial"/>
              </a:rPr>
              <a:t> </a:t>
            </a:r>
            <a:r>
              <a:rPr dirty="0" sz="1800" spc="-40" b="1">
                <a:solidFill>
                  <a:srgbClr val="F1B42D"/>
                </a:solidFill>
                <a:latin typeface="Arial"/>
                <a:cs typeface="Arial"/>
              </a:rPr>
              <a:t>para</a:t>
            </a:r>
            <a:r>
              <a:rPr dirty="0" sz="1800" spc="-45" b="1">
                <a:solidFill>
                  <a:srgbClr val="F1B42D"/>
                </a:solidFill>
                <a:latin typeface="Arial"/>
                <a:cs typeface="Arial"/>
              </a:rPr>
              <a:t> </a:t>
            </a:r>
            <a:r>
              <a:rPr dirty="0" sz="1800" spc="-40" b="1">
                <a:solidFill>
                  <a:srgbClr val="F1B42D"/>
                </a:solidFill>
                <a:latin typeface="Arial"/>
                <a:cs typeface="Arial"/>
              </a:rPr>
              <a:t>gestionar </a:t>
            </a:r>
            <a:r>
              <a:rPr dirty="0" sz="1800" spc="-484" b="1">
                <a:solidFill>
                  <a:srgbClr val="F1B42D"/>
                </a:solidFill>
                <a:latin typeface="Arial"/>
                <a:cs typeface="Arial"/>
              </a:rPr>
              <a:t> </a:t>
            </a:r>
            <a:r>
              <a:rPr dirty="0" sz="1800" spc="-70" b="1">
                <a:solidFill>
                  <a:srgbClr val="F1B42D"/>
                </a:solidFill>
                <a:latin typeface="Arial"/>
                <a:cs typeface="Arial"/>
              </a:rPr>
              <a:t>varios</a:t>
            </a:r>
            <a:r>
              <a:rPr dirty="0" sz="1800" spc="-25" b="1">
                <a:solidFill>
                  <a:srgbClr val="F1B42D"/>
                </a:solidFill>
                <a:latin typeface="Arial"/>
                <a:cs typeface="Arial"/>
              </a:rPr>
              <a:t> </a:t>
            </a:r>
            <a:r>
              <a:rPr dirty="0" sz="1800" spc="-50" b="1">
                <a:solidFill>
                  <a:srgbClr val="F1B42D"/>
                </a:solidFill>
                <a:latin typeface="Arial"/>
                <a:cs typeface="Arial"/>
              </a:rPr>
              <a:t>clientes</a:t>
            </a:r>
            <a:r>
              <a:rPr dirty="0" sz="1800" spc="-20" b="1">
                <a:solidFill>
                  <a:srgbClr val="F1B42D"/>
                </a:solidFill>
                <a:latin typeface="Arial"/>
                <a:cs typeface="Arial"/>
              </a:rPr>
              <a:t> </a:t>
            </a:r>
            <a:r>
              <a:rPr dirty="0" sz="1800" spc="-40" b="1">
                <a:solidFill>
                  <a:srgbClr val="F1B42D"/>
                </a:solidFill>
                <a:latin typeface="Arial"/>
                <a:cs typeface="Arial"/>
              </a:rPr>
              <a:t>a </a:t>
            </a:r>
            <a:r>
              <a:rPr dirty="0" sz="1800" spc="-10" b="1">
                <a:solidFill>
                  <a:srgbClr val="F1B42D"/>
                </a:solidFill>
                <a:latin typeface="Arial"/>
                <a:cs typeface="Arial"/>
              </a:rPr>
              <a:t>la</a:t>
            </a:r>
            <a:r>
              <a:rPr dirty="0" sz="1800" spc="-45" b="1">
                <a:solidFill>
                  <a:srgbClr val="F1B42D"/>
                </a:solidFill>
                <a:latin typeface="Arial"/>
                <a:cs typeface="Arial"/>
              </a:rPr>
              <a:t> </a:t>
            </a:r>
            <a:r>
              <a:rPr dirty="0" sz="1800" spc="-75" b="1">
                <a:solidFill>
                  <a:srgbClr val="F1B42D"/>
                </a:solidFill>
                <a:latin typeface="Arial"/>
                <a:cs typeface="Arial"/>
              </a:rPr>
              <a:t>vez.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367968" y="5844629"/>
            <a:ext cx="4274820" cy="1007110"/>
            <a:chOff x="1367968" y="5844629"/>
            <a:chExt cx="4274820" cy="1007110"/>
          </a:xfrm>
        </p:grpSpPr>
        <p:sp>
          <p:nvSpPr>
            <p:cNvPr id="30" name="object 30"/>
            <p:cNvSpPr/>
            <p:nvPr/>
          </p:nvSpPr>
          <p:spPr>
            <a:xfrm>
              <a:off x="1367968" y="5844629"/>
              <a:ext cx="4274820" cy="1007110"/>
            </a:xfrm>
            <a:custGeom>
              <a:avLst/>
              <a:gdLst/>
              <a:ahLst/>
              <a:cxnLst/>
              <a:rect l="l" t="t" r="r" b="b"/>
              <a:pathLst>
                <a:path w="4274820" h="1007109">
                  <a:moveTo>
                    <a:pt x="4007548" y="1270"/>
                  </a:moveTo>
                  <a:lnTo>
                    <a:pt x="266915" y="1270"/>
                  </a:lnTo>
                  <a:lnTo>
                    <a:pt x="274155" y="0"/>
                  </a:lnTo>
                  <a:lnTo>
                    <a:pt x="4000307" y="0"/>
                  </a:lnTo>
                  <a:lnTo>
                    <a:pt x="4007548" y="1270"/>
                  </a:lnTo>
                  <a:close/>
                </a:path>
                <a:path w="4274820" h="1007109">
                  <a:moveTo>
                    <a:pt x="4007548" y="1005840"/>
                  </a:moveTo>
                  <a:lnTo>
                    <a:pt x="266915" y="1005840"/>
                  </a:lnTo>
                  <a:lnTo>
                    <a:pt x="224003" y="998220"/>
                  </a:lnTo>
                  <a:lnTo>
                    <a:pt x="216980" y="995680"/>
                  </a:lnTo>
                  <a:lnTo>
                    <a:pt x="210000" y="994410"/>
                  </a:lnTo>
                  <a:lnTo>
                    <a:pt x="175968" y="981710"/>
                  </a:lnTo>
                  <a:lnTo>
                    <a:pt x="169365" y="977900"/>
                  </a:lnTo>
                  <a:lnTo>
                    <a:pt x="162838" y="975360"/>
                  </a:lnTo>
                  <a:lnTo>
                    <a:pt x="156387" y="971550"/>
                  </a:lnTo>
                  <a:lnTo>
                    <a:pt x="150020" y="969010"/>
                  </a:lnTo>
                  <a:lnTo>
                    <a:pt x="143745" y="965200"/>
                  </a:lnTo>
                  <a:lnTo>
                    <a:pt x="131470" y="957580"/>
                  </a:lnTo>
                  <a:lnTo>
                    <a:pt x="125477" y="952500"/>
                  </a:lnTo>
                  <a:lnTo>
                    <a:pt x="119591" y="948690"/>
                  </a:lnTo>
                  <a:lnTo>
                    <a:pt x="113811" y="944880"/>
                  </a:lnTo>
                  <a:lnTo>
                    <a:pt x="108137" y="939800"/>
                  </a:lnTo>
                  <a:lnTo>
                    <a:pt x="102576" y="934720"/>
                  </a:lnTo>
                  <a:lnTo>
                    <a:pt x="97135" y="929640"/>
                  </a:lnTo>
                  <a:lnTo>
                    <a:pt x="91814" y="925830"/>
                  </a:lnTo>
                  <a:lnTo>
                    <a:pt x="86612" y="920750"/>
                  </a:lnTo>
                  <a:lnTo>
                    <a:pt x="81537" y="914400"/>
                  </a:lnTo>
                  <a:lnTo>
                    <a:pt x="76594" y="909320"/>
                  </a:lnTo>
                  <a:lnTo>
                    <a:pt x="71783" y="904240"/>
                  </a:lnTo>
                  <a:lnTo>
                    <a:pt x="67104" y="899160"/>
                  </a:lnTo>
                  <a:lnTo>
                    <a:pt x="62562" y="892810"/>
                  </a:lnTo>
                  <a:lnTo>
                    <a:pt x="58165" y="887730"/>
                  </a:lnTo>
                  <a:lnTo>
                    <a:pt x="53910" y="881380"/>
                  </a:lnTo>
                  <a:lnTo>
                    <a:pt x="49799" y="875030"/>
                  </a:lnTo>
                  <a:lnTo>
                    <a:pt x="45835" y="868680"/>
                  </a:lnTo>
                  <a:lnTo>
                    <a:pt x="42025" y="863600"/>
                  </a:lnTo>
                  <a:lnTo>
                    <a:pt x="38368" y="857250"/>
                  </a:lnTo>
                  <a:lnTo>
                    <a:pt x="34864" y="850900"/>
                  </a:lnTo>
                  <a:lnTo>
                    <a:pt x="31517" y="844550"/>
                  </a:lnTo>
                  <a:lnTo>
                    <a:pt x="28331" y="836930"/>
                  </a:lnTo>
                  <a:lnTo>
                    <a:pt x="25307" y="830580"/>
                  </a:lnTo>
                  <a:lnTo>
                    <a:pt x="22443" y="824230"/>
                  </a:lnTo>
                  <a:lnTo>
                    <a:pt x="19745" y="817880"/>
                  </a:lnTo>
                  <a:lnTo>
                    <a:pt x="17214" y="810260"/>
                  </a:lnTo>
                  <a:lnTo>
                    <a:pt x="14852" y="803910"/>
                  </a:lnTo>
                  <a:lnTo>
                    <a:pt x="12657" y="796290"/>
                  </a:lnTo>
                  <a:lnTo>
                    <a:pt x="10633" y="789940"/>
                  </a:lnTo>
                  <a:lnTo>
                    <a:pt x="8781" y="782320"/>
                  </a:lnTo>
                  <a:lnTo>
                    <a:pt x="7103" y="775970"/>
                  </a:lnTo>
                  <a:lnTo>
                    <a:pt x="5598" y="768350"/>
                  </a:lnTo>
                  <a:lnTo>
                    <a:pt x="4268" y="762000"/>
                  </a:lnTo>
                  <a:lnTo>
                    <a:pt x="0" y="717550"/>
                  </a:lnTo>
                  <a:lnTo>
                    <a:pt x="0" y="288290"/>
                  </a:lnTo>
                  <a:lnTo>
                    <a:pt x="4268" y="245110"/>
                  </a:lnTo>
                  <a:lnTo>
                    <a:pt x="5598" y="237490"/>
                  </a:lnTo>
                  <a:lnTo>
                    <a:pt x="7103" y="231140"/>
                  </a:lnTo>
                  <a:lnTo>
                    <a:pt x="8781" y="223520"/>
                  </a:lnTo>
                  <a:lnTo>
                    <a:pt x="10633" y="215900"/>
                  </a:lnTo>
                  <a:lnTo>
                    <a:pt x="12657" y="209550"/>
                  </a:lnTo>
                  <a:lnTo>
                    <a:pt x="14852" y="201930"/>
                  </a:lnTo>
                  <a:lnTo>
                    <a:pt x="17214" y="195580"/>
                  </a:lnTo>
                  <a:lnTo>
                    <a:pt x="19745" y="189230"/>
                  </a:lnTo>
                  <a:lnTo>
                    <a:pt x="22443" y="181610"/>
                  </a:lnTo>
                  <a:lnTo>
                    <a:pt x="25307" y="175260"/>
                  </a:lnTo>
                  <a:lnTo>
                    <a:pt x="45836" y="137160"/>
                  </a:lnTo>
                  <a:lnTo>
                    <a:pt x="58165" y="119380"/>
                  </a:lnTo>
                  <a:lnTo>
                    <a:pt x="62562" y="113030"/>
                  </a:lnTo>
                  <a:lnTo>
                    <a:pt x="67104" y="107950"/>
                  </a:lnTo>
                  <a:lnTo>
                    <a:pt x="71783" y="101600"/>
                  </a:lnTo>
                  <a:lnTo>
                    <a:pt x="76594" y="96520"/>
                  </a:lnTo>
                  <a:lnTo>
                    <a:pt x="108137" y="66040"/>
                  </a:lnTo>
                  <a:lnTo>
                    <a:pt x="113811" y="62230"/>
                  </a:lnTo>
                  <a:lnTo>
                    <a:pt x="119591" y="57150"/>
                  </a:lnTo>
                  <a:lnTo>
                    <a:pt x="162838" y="30480"/>
                  </a:lnTo>
                  <a:lnTo>
                    <a:pt x="169365" y="27940"/>
                  </a:lnTo>
                  <a:lnTo>
                    <a:pt x="175968" y="24130"/>
                  </a:lnTo>
                  <a:lnTo>
                    <a:pt x="203072" y="13970"/>
                  </a:lnTo>
                  <a:lnTo>
                    <a:pt x="210000" y="12700"/>
                  </a:lnTo>
                  <a:lnTo>
                    <a:pt x="224003" y="7620"/>
                  </a:lnTo>
                  <a:lnTo>
                    <a:pt x="259691" y="1270"/>
                  </a:lnTo>
                  <a:lnTo>
                    <a:pt x="4014771" y="1270"/>
                  </a:lnTo>
                  <a:lnTo>
                    <a:pt x="4050459" y="7620"/>
                  </a:lnTo>
                  <a:lnTo>
                    <a:pt x="4064462" y="12700"/>
                  </a:lnTo>
                  <a:lnTo>
                    <a:pt x="4071390" y="13970"/>
                  </a:lnTo>
                  <a:lnTo>
                    <a:pt x="4098493" y="24130"/>
                  </a:lnTo>
                  <a:lnTo>
                    <a:pt x="4105096" y="27940"/>
                  </a:lnTo>
                  <a:lnTo>
                    <a:pt x="4111623" y="30480"/>
                  </a:lnTo>
                  <a:lnTo>
                    <a:pt x="4112954" y="31750"/>
                  </a:lnTo>
                  <a:lnTo>
                    <a:pt x="282973" y="31750"/>
                  </a:lnTo>
                  <a:lnTo>
                    <a:pt x="257248" y="34290"/>
                  </a:lnTo>
                  <a:lnTo>
                    <a:pt x="207098" y="46990"/>
                  </a:lnTo>
                  <a:lnTo>
                    <a:pt x="171610" y="62230"/>
                  </a:lnTo>
                  <a:lnTo>
                    <a:pt x="138816" y="83820"/>
                  </a:lnTo>
                  <a:lnTo>
                    <a:pt x="109449" y="109220"/>
                  </a:lnTo>
                  <a:lnTo>
                    <a:pt x="84113" y="138430"/>
                  </a:lnTo>
                  <a:lnTo>
                    <a:pt x="63343" y="171450"/>
                  </a:lnTo>
                  <a:lnTo>
                    <a:pt x="47615" y="207010"/>
                  </a:lnTo>
                  <a:lnTo>
                    <a:pt x="37273" y="243840"/>
                  </a:lnTo>
                  <a:lnTo>
                    <a:pt x="32523" y="281940"/>
                  </a:lnTo>
                  <a:lnTo>
                    <a:pt x="32206" y="295910"/>
                  </a:lnTo>
                  <a:lnTo>
                    <a:pt x="32206" y="711200"/>
                  </a:lnTo>
                  <a:lnTo>
                    <a:pt x="35056" y="749300"/>
                  </a:lnTo>
                  <a:lnTo>
                    <a:pt x="43559" y="787400"/>
                  </a:lnTo>
                  <a:lnTo>
                    <a:pt x="57531" y="824230"/>
                  </a:lnTo>
                  <a:lnTo>
                    <a:pt x="76651" y="857250"/>
                  </a:lnTo>
                  <a:lnTo>
                    <a:pt x="84113" y="867410"/>
                  </a:lnTo>
                  <a:lnTo>
                    <a:pt x="92066" y="878840"/>
                  </a:lnTo>
                  <a:lnTo>
                    <a:pt x="100511" y="887730"/>
                  </a:lnTo>
                  <a:lnTo>
                    <a:pt x="109449" y="897890"/>
                  </a:lnTo>
                  <a:lnTo>
                    <a:pt x="118834" y="906780"/>
                  </a:lnTo>
                  <a:lnTo>
                    <a:pt x="128623" y="914400"/>
                  </a:lnTo>
                  <a:lnTo>
                    <a:pt x="138816" y="923290"/>
                  </a:lnTo>
                  <a:lnTo>
                    <a:pt x="149412" y="929640"/>
                  </a:lnTo>
                  <a:lnTo>
                    <a:pt x="160361" y="937260"/>
                  </a:lnTo>
                  <a:lnTo>
                    <a:pt x="171610" y="943610"/>
                  </a:lnTo>
                  <a:lnTo>
                    <a:pt x="183158" y="948690"/>
                  </a:lnTo>
                  <a:lnTo>
                    <a:pt x="195007" y="955040"/>
                  </a:lnTo>
                  <a:lnTo>
                    <a:pt x="231834" y="966470"/>
                  </a:lnTo>
                  <a:lnTo>
                    <a:pt x="257248" y="971550"/>
                  </a:lnTo>
                  <a:lnTo>
                    <a:pt x="282973" y="974090"/>
                  </a:lnTo>
                  <a:lnTo>
                    <a:pt x="4112951" y="974090"/>
                  </a:lnTo>
                  <a:lnTo>
                    <a:pt x="4111623" y="975360"/>
                  </a:lnTo>
                  <a:lnTo>
                    <a:pt x="4105096" y="977900"/>
                  </a:lnTo>
                  <a:lnTo>
                    <a:pt x="4098493" y="981710"/>
                  </a:lnTo>
                  <a:lnTo>
                    <a:pt x="4064462" y="994410"/>
                  </a:lnTo>
                  <a:lnTo>
                    <a:pt x="4057482" y="995680"/>
                  </a:lnTo>
                  <a:lnTo>
                    <a:pt x="4050459" y="998220"/>
                  </a:lnTo>
                  <a:lnTo>
                    <a:pt x="4007548" y="1005840"/>
                  </a:lnTo>
                  <a:close/>
                </a:path>
                <a:path w="4274820" h="1007109">
                  <a:moveTo>
                    <a:pt x="4112951" y="974090"/>
                  </a:moveTo>
                  <a:lnTo>
                    <a:pt x="3991489" y="974090"/>
                  </a:lnTo>
                  <a:lnTo>
                    <a:pt x="4017213" y="971550"/>
                  </a:lnTo>
                  <a:lnTo>
                    <a:pt x="4042627" y="966470"/>
                  </a:lnTo>
                  <a:lnTo>
                    <a:pt x="4079454" y="955040"/>
                  </a:lnTo>
                  <a:lnTo>
                    <a:pt x="4091303" y="948690"/>
                  </a:lnTo>
                  <a:lnTo>
                    <a:pt x="4102852" y="943610"/>
                  </a:lnTo>
                  <a:lnTo>
                    <a:pt x="4114100" y="937260"/>
                  </a:lnTo>
                  <a:lnTo>
                    <a:pt x="4125049" y="929640"/>
                  </a:lnTo>
                  <a:lnTo>
                    <a:pt x="4135645" y="923290"/>
                  </a:lnTo>
                  <a:lnTo>
                    <a:pt x="4145838" y="914400"/>
                  </a:lnTo>
                  <a:lnTo>
                    <a:pt x="4155628" y="906780"/>
                  </a:lnTo>
                  <a:lnTo>
                    <a:pt x="4165013" y="897890"/>
                  </a:lnTo>
                  <a:lnTo>
                    <a:pt x="4173950" y="887730"/>
                  </a:lnTo>
                  <a:lnTo>
                    <a:pt x="4182396" y="878840"/>
                  </a:lnTo>
                  <a:lnTo>
                    <a:pt x="4190349" y="867410"/>
                  </a:lnTo>
                  <a:lnTo>
                    <a:pt x="4216930" y="824230"/>
                  </a:lnTo>
                  <a:lnTo>
                    <a:pt x="4230902" y="787400"/>
                  </a:lnTo>
                  <a:lnTo>
                    <a:pt x="4239405" y="749300"/>
                  </a:lnTo>
                  <a:lnTo>
                    <a:pt x="4242256" y="711200"/>
                  </a:lnTo>
                  <a:lnTo>
                    <a:pt x="4242256" y="295910"/>
                  </a:lnTo>
                  <a:lnTo>
                    <a:pt x="4239405" y="256540"/>
                  </a:lnTo>
                  <a:lnTo>
                    <a:pt x="4230903" y="218440"/>
                  </a:lnTo>
                  <a:lnTo>
                    <a:pt x="4216930" y="182880"/>
                  </a:lnTo>
                  <a:lnTo>
                    <a:pt x="4197810" y="148590"/>
                  </a:lnTo>
                  <a:lnTo>
                    <a:pt x="4173950" y="118110"/>
                  </a:lnTo>
                  <a:lnTo>
                    <a:pt x="4145839" y="91440"/>
                  </a:lnTo>
                  <a:lnTo>
                    <a:pt x="4114100" y="68580"/>
                  </a:lnTo>
                  <a:lnTo>
                    <a:pt x="4067364" y="46990"/>
                  </a:lnTo>
                  <a:lnTo>
                    <a:pt x="4017213" y="34290"/>
                  </a:lnTo>
                  <a:lnTo>
                    <a:pt x="3991489" y="31750"/>
                  </a:lnTo>
                  <a:lnTo>
                    <a:pt x="4112954" y="31750"/>
                  </a:lnTo>
                  <a:lnTo>
                    <a:pt x="4148984" y="53340"/>
                  </a:lnTo>
                  <a:lnTo>
                    <a:pt x="4160651" y="62230"/>
                  </a:lnTo>
                  <a:lnTo>
                    <a:pt x="4166325" y="66040"/>
                  </a:lnTo>
                  <a:lnTo>
                    <a:pt x="4197868" y="96520"/>
                  </a:lnTo>
                  <a:lnTo>
                    <a:pt x="4207358" y="107950"/>
                  </a:lnTo>
                  <a:lnTo>
                    <a:pt x="4211899" y="113030"/>
                  </a:lnTo>
                  <a:lnTo>
                    <a:pt x="4216297" y="119380"/>
                  </a:lnTo>
                  <a:lnTo>
                    <a:pt x="4220551" y="124460"/>
                  </a:lnTo>
                  <a:lnTo>
                    <a:pt x="4224663" y="130810"/>
                  </a:lnTo>
                  <a:lnTo>
                    <a:pt x="4246130" y="168910"/>
                  </a:lnTo>
                  <a:lnTo>
                    <a:pt x="4254716" y="189230"/>
                  </a:lnTo>
                  <a:lnTo>
                    <a:pt x="4257247" y="195580"/>
                  </a:lnTo>
                  <a:lnTo>
                    <a:pt x="4259610" y="201930"/>
                  </a:lnTo>
                  <a:lnTo>
                    <a:pt x="4261805" y="209550"/>
                  </a:lnTo>
                  <a:lnTo>
                    <a:pt x="4263829" y="215900"/>
                  </a:lnTo>
                  <a:lnTo>
                    <a:pt x="4265680" y="223520"/>
                  </a:lnTo>
                  <a:lnTo>
                    <a:pt x="4267358" y="231140"/>
                  </a:lnTo>
                  <a:lnTo>
                    <a:pt x="4268863" y="237490"/>
                  </a:lnTo>
                  <a:lnTo>
                    <a:pt x="4270194" y="245110"/>
                  </a:lnTo>
                  <a:lnTo>
                    <a:pt x="4271348" y="251460"/>
                  </a:lnTo>
                  <a:lnTo>
                    <a:pt x="4272325" y="259080"/>
                  </a:lnTo>
                  <a:lnTo>
                    <a:pt x="4273126" y="266700"/>
                  </a:lnTo>
                  <a:lnTo>
                    <a:pt x="4273750" y="273050"/>
                  </a:lnTo>
                  <a:lnTo>
                    <a:pt x="4274195" y="280670"/>
                  </a:lnTo>
                  <a:lnTo>
                    <a:pt x="4274463" y="288290"/>
                  </a:lnTo>
                  <a:lnTo>
                    <a:pt x="4274463" y="717550"/>
                  </a:lnTo>
                  <a:lnTo>
                    <a:pt x="4270194" y="762000"/>
                  </a:lnTo>
                  <a:lnTo>
                    <a:pt x="4268863" y="768350"/>
                  </a:lnTo>
                  <a:lnTo>
                    <a:pt x="4267358" y="775970"/>
                  </a:lnTo>
                  <a:lnTo>
                    <a:pt x="4265680" y="782320"/>
                  </a:lnTo>
                  <a:lnTo>
                    <a:pt x="4263829" y="789940"/>
                  </a:lnTo>
                  <a:lnTo>
                    <a:pt x="4261805" y="796290"/>
                  </a:lnTo>
                  <a:lnTo>
                    <a:pt x="4259610" y="803910"/>
                  </a:lnTo>
                  <a:lnTo>
                    <a:pt x="4257247" y="810260"/>
                  </a:lnTo>
                  <a:lnTo>
                    <a:pt x="4254716" y="817880"/>
                  </a:lnTo>
                  <a:lnTo>
                    <a:pt x="4252018" y="824230"/>
                  </a:lnTo>
                  <a:lnTo>
                    <a:pt x="4249154" y="830580"/>
                  </a:lnTo>
                  <a:lnTo>
                    <a:pt x="4246130" y="836930"/>
                  </a:lnTo>
                  <a:lnTo>
                    <a:pt x="4242945" y="844550"/>
                  </a:lnTo>
                  <a:lnTo>
                    <a:pt x="4239598" y="850900"/>
                  </a:lnTo>
                  <a:lnTo>
                    <a:pt x="4236094" y="857250"/>
                  </a:lnTo>
                  <a:lnTo>
                    <a:pt x="4232436" y="863600"/>
                  </a:lnTo>
                  <a:lnTo>
                    <a:pt x="4228626" y="868680"/>
                  </a:lnTo>
                  <a:lnTo>
                    <a:pt x="4224663" y="875030"/>
                  </a:lnTo>
                  <a:lnTo>
                    <a:pt x="4220551" y="881380"/>
                  </a:lnTo>
                  <a:lnTo>
                    <a:pt x="4216297" y="887730"/>
                  </a:lnTo>
                  <a:lnTo>
                    <a:pt x="4211899" y="892810"/>
                  </a:lnTo>
                  <a:lnTo>
                    <a:pt x="4207358" y="899160"/>
                  </a:lnTo>
                  <a:lnTo>
                    <a:pt x="4202679" y="904240"/>
                  </a:lnTo>
                  <a:lnTo>
                    <a:pt x="4197868" y="909320"/>
                  </a:lnTo>
                  <a:lnTo>
                    <a:pt x="4192925" y="914400"/>
                  </a:lnTo>
                  <a:lnTo>
                    <a:pt x="4187849" y="920750"/>
                  </a:lnTo>
                  <a:lnTo>
                    <a:pt x="4182648" y="925830"/>
                  </a:lnTo>
                  <a:lnTo>
                    <a:pt x="4177327" y="929640"/>
                  </a:lnTo>
                  <a:lnTo>
                    <a:pt x="4171885" y="934720"/>
                  </a:lnTo>
                  <a:lnTo>
                    <a:pt x="4166325" y="939800"/>
                  </a:lnTo>
                  <a:lnTo>
                    <a:pt x="4160651" y="944880"/>
                  </a:lnTo>
                  <a:lnTo>
                    <a:pt x="4154871" y="948690"/>
                  </a:lnTo>
                  <a:lnTo>
                    <a:pt x="4148984" y="952500"/>
                  </a:lnTo>
                  <a:lnTo>
                    <a:pt x="4142991" y="957580"/>
                  </a:lnTo>
                  <a:lnTo>
                    <a:pt x="4130716" y="965200"/>
                  </a:lnTo>
                  <a:lnTo>
                    <a:pt x="4124441" y="969010"/>
                  </a:lnTo>
                  <a:lnTo>
                    <a:pt x="4118074" y="971550"/>
                  </a:lnTo>
                  <a:lnTo>
                    <a:pt x="4112951" y="974090"/>
                  </a:lnTo>
                  <a:close/>
                </a:path>
                <a:path w="4274820" h="1007109">
                  <a:moveTo>
                    <a:pt x="3993058" y="1007110"/>
                  </a:moveTo>
                  <a:lnTo>
                    <a:pt x="281405" y="1007110"/>
                  </a:lnTo>
                  <a:lnTo>
                    <a:pt x="274155" y="1005840"/>
                  </a:lnTo>
                  <a:lnTo>
                    <a:pt x="4000307" y="1005840"/>
                  </a:lnTo>
                  <a:lnTo>
                    <a:pt x="3993058" y="1007110"/>
                  </a:lnTo>
                  <a:close/>
                </a:path>
              </a:pathLst>
            </a:custGeom>
            <a:solidFill>
              <a:srgbClr val="D6415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1390649" y="5867482"/>
              <a:ext cx="4229100" cy="962025"/>
            </a:xfrm>
            <a:custGeom>
              <a:avLst/>
              <a:gdLst/>
              <a:ahLst/>
              <a:cxnLst/>
              <a:rect l="l" t="t" r="r" b="b"/>
              <a:pathLst>
                <a:path w="4229100" h="962025">
                  <a:moveTo>
                    <a:pt x="3962558" y="961860"/>
                  </a:moveTo>
                  <a:lnTo>
                    <a:pt x="266540" y="961860"/>
                  </a:lnTo>
                  <a:lnTo>
                    <a:pt x="253149" y="961202"/>
                  </a:lnTo>
                  <a:lnTo>
                    <a:pt x="213377" y="955302"/>
                  </a:lnTo>
                  <a:lnTo>
                    <a:pt x="174909" y="943632"/>
                  </a:lnTo>
                  <a:lnTo>
                    <a:pt x="138562" y="926443"/>
                  </a:lnTo>
                  <a:lnTo>
                    <a:pt x="105138" y="904109"/>
                  </a:lnTo>
                  <a:lnTo>
                    <a:pt x="75347" y="877108"/>
                  </a:lnTo>
                  <a:lnTo>
                    <a:pt x="49845" y="846033"/>
                  </a:lnTo>
                  <a:lnTo>
                    <a:pt x="29175" y="811547"/>
                  </a:lnTo>
                  <a:lnTo>
                    <a:pt x="13791" y="774408"/>
                  </a:lnTo>
                  <a:lnTo>
                    <a:pt x="4022" y="735406"/>
                  </a:lnTo>
                  <a:lnTo>
                    <a:pt x="82" y="695401"/>
                  </a:lnTo>
                  <a:lnTo>
                    <a:pt x="0" y="688693"/>
                  </a:lnTo>
                  <a:lnTo>
                    <a:pt x="82" y="266458"/>
                  </a:lnTo>
                  <a:lnTo>
                    <a:pt x="4022" y="226451"/>
                  </a:lnTo>
                  <a:lnTo>
                    <a:pt x="13791" y="187449"/>
                  </a:lnTo>
                  <a:lnTo>
                    <a:pt x="29175" y="150311"/>
                  </a:lnTo>
                  <a:lnTo>
                    <a:pt x="49845" y="115824"/>
                  </a:lnTo>
                  <a:lnTo>
                    <a:pt x="75347" y="84751"/>
                  </a:lnTo>
                  <a:lnTo>
                    <a:pt x="105138" y="57750"/>
                  </a:lnTo>
                  <a:lnTo>
                    <a:pt x="138562" y="35416"/>
                  </a:lnTo>
                  <a:lnTo>
                    <a:pt x="174909" y="18226"/>
                  </a:lnTo>
                  <a:lnTo>
                    <a:pt x="213377" y="6557"/>
                  </a:lnTo>
                  <a:lnTo>
                    <a:pt x="253149" y="658"/>
                  </a:lnTo>
                  <a:lnTo>
                    <a:pt x="266540" y="0"/>
                  </a:lnTo>
                  <a:lnTo>
                    <a:pt x="3962558" y="0"/>
                  </a:lnTo>
                  <a:lnTo>
                    <a:pt x="4002563" y="3940"/>
                  </a:lnTo>
                  <a:lnTo>
                    <a:pt x="4041565" y="13709"/>
                  </a:lnTo>
                  <a:lnTo>
                    <a:pt x="4078704" y="29092"/>
                  </a:lnTo>
                  <a:lnTo>
                    <a:pt x="4113191" y="49763"/>
                  </a:lnTo>
                  <a:lnTo>
                    <a:pt x="4144265" y="75265"/>
                  </a:lnTo>
                  <a:lnTo>
                    <a:pt x="4171266" y="105056"/>
                  </a:lnTo>
                  <a:lnTo>
                    <a:pt x="4193600" y="138479"/>
                  </a:lnTo>
                  <a:lnTo>
                    <a:pt x="4210790" y="174825"/>
                  </a:lnTo>
                  <a:lnTo>
                    <a:pt x="4222459" y="213293"/>
                  </a:lnTo>
                  <a:lnTo>
                    <a:pt x="4228359" y="253066"/>
                  </a:lnTo>
                  <a:lnTo>
                    <a:pt x="4229017" y="266458"/>
                  </a:lnTo>
                  <a:lnTo>
                    <a:pt x="4229017" y="695401"/>
                  </a:lnTo>
                  <a:lnTo>
                    <a:pt x="4225076" y="735406"/>
                  </a:lnTo>
                  <a:lnTo>
                    <a:pt x="4215306" y="774408"/>
                  </a:lnTo>
                  <a:lnTo>
                    <a:pt x="4199924" y="811547"/>
                  </a:lnTo>
                  <a:lnTo>
                    <a:pt x="4179253" y="846033"/>
                  </a:lnTo>
                  <a:lnTo>
                    <a:pt x="4153751" y="877108"/>
                  </a:lnTo>
                  <a:lnTo>
                    <a:pt x="4123960" y="904109"/>
                  </a:lnTo>
                  <a:lnTo>
                    <a:pt x="4090536" y="926443"/>
                  </a:lnTo>
                  <a:lnTo>
                    <a:pt x="4054189" y="943632"/>
                  </a:lnTo>
                  <a:lnTo>
                    <a:pt x="4015721" y="955302"/>
                  </a:lnTo>
                  <a:lnTo>
                    <a:pt x="3975950" y="961202"/>
                  </a:lnTo>
                  <a:lnTo>
                    <a:pt x="3962558" y="961860"/>
                  </a:lnTo>
                  <a:close/>
                </a:path>
              </a:pathLst>
            </a:custGeom>
            <a:solidFill>
              <a:srgbClr val="00002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2" name="object 32"/>
          <p:cNvSpPr txBox="1">
            <a:spLocks noGrp="1"/>
          </p:cNvSpPr>
          <p:nvPr>
            <p:ph idx="2" sz="half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7600"/>
              </a:lnSpc>
              <a:spcBef>
                <a:spcPts val="100"/>
              </a:spcBef>
            </a:pPr>
            <a:r>
              <a:rPr dirty="0" spc="45"/>
              <a:t>D</a:t>
            </a:r>
            <a:r>
              <a:rPr dirty="0" spc="-55"/>
              <a:t>i</a:t>
            </a:r>
            <a:r>
              <a:rPr dirty="0" spc="-105"/>
              <a:t>s</a:t>
            </a:r>
            <a:r>
              <a:rPr dirty="0" spc="-30"/>
              <a:t>e</a:t>
            </a:r>
            <a:r>
              <a:rPr dirty="0" spc="-55"/>
              <a:t>ñ</a:t>
            </a:r>
            <a:r>
              <a:rPr dirty="0" spc="-90"/>
              <a:t>o</a:t>
            </a:r>
            <a:r>
              <a:rPr dirty="0" spc="-15"/>
              <a:t> </a:t>
            </a:r>
            <a:r>
              <a:rPr dirty="0" spc="-55"/>
              <a:t>d</a:t>
            </a:r>
            <a:r>
              <a:rPr dirty="0" spc="-30"/>
              <a:t>e</a:t>
            </a:r>
            <a:r>
              <a:rPr dirty="0" spc="45"/>
              <a:t>l</a:t>
            </a:r>
            <a:r>
              <a:rPr dirty="0" spc="-75"/>
              <a:t> </a:t>
            </a:r>
            <a:r>
              <a:rPr dirty="0" spc="-105"/>
              <a:t>s</a:t>
            </a:r>
            <a:r>
              <a:rPr dirty="0" spc="-55"/>
              <a:t>i</a:t>
            </a:r>
            <a:r>
              <a:rPr dirty="0" spc="-105"/>
              <a:t>s</a:t>
            </a:r>
            <a:r>
              <a:rPr dirty="0" spc="70"/>
              <a:t>t</a:t>
            </a:r>
            <a:r>
              <a:rPr dirty="0" spc="-30"/>
              <a:t>e</a:t>
            </a:r>
            <a:r>
              <a:rPr dirty="0" spc="-30"/>
              <a:t>m</a:t>
            </a:r>
            <a:r>
              <a:rPr dirty="0" spc="-40"/>
              <a:t>a</a:t>
            </a:r>
            <a:r>
              <a:rPr dirty="0" spc="-40"/>
              <a:t> </a:t>
            </a:r>
            <a:r>
              <a:rPr dirty="0" spc="-180"/>
              <a:t>c</a:t>
            </a:r>
            <a:r>
              <a:rPr dirty="0" spc="-55"/>
              <a:t>o</a:t>
            </a:r>
            <a:r>
              <a:rPr dirty="0" spc="-70"/>
              <a:t>n</a:t>
            </a:r>
            <a:r>
              <a:rPr dirty="0" spc="-35"/>
              <a:t> </a:t>
            </a:r>
            <a:r>
              <a:rPr dirty="0" spc="-30"/>
              <a:t>e</a:t>
            </a:r>
            <a:r>
              <a:rPr dirty="0" spc="45"/>
              <a:t>l</a:t>
            </a:r>
            <a:r>
              <a:rPr dirty="0" spc="-75"/>
              <a:t> </a:t>
            </a:r>
            <a:r>
              <a:rPr dirty="0" spc="-55"/>
              <a:t>p</a:t>
            </a:r>
            <a:r>
              <a:rPr dirty="0" spc="-30"/>
              <a:t>a</a:t>
            </a:r>
            <a:r>
              <a:rPr dirty="0" spc="70"/>
              <a:t>t</a:t>
            </a:r>
            <a:r>
              <a:rPr dirty="0" spc="-30"/>
              <a:t>r</a:t>
            </a:r>
            <a:r>
              <a:rPr dirty="0" spc="-55"/>
              <a:t>ó</a:t>
            </a:r>
            <a:r>
              <a:rPr dirty="0" spc="-70"/>
              <a:t>n</a:t>
            </a:r>
            <a:r>
              <a:rPr dirty="0" spc="-35"/>
              <a:t> </a:t>
            </a:r>
            <a:r>
              <a:rPr dirty="0" spc="-55"/>
              <a:t>d</a:t>
            </a:r>
            <a:r>
              <a:rPr dirty="0" spc="-30"/>
              <a:t>e  </a:t>
            </a:r>
            <a:r>
              <a:rPr dirty="0" spc="-35"/>
              <a:t>arquitectura </a:t>
            </a:r>
            <a:r>
              <a:rPr dirty="0" spc="-10"/>
              <a:t>modelo-vista- </a:t>
            </a:r>
            <a:r>
              <a:rPr dirty="0" spc="-5"/>
              <a:t> </a:t>
            </a:r>
            <a:r>
              <a:rPr dirty="0" spc="-50"/>
              <a:t>controlador.</a:t>
            </a:r>
          </a:p>
          <a:p>
            <a:pPr>
              <a:lnSpc>
                <a:spcPct val="100000"/>
              </a:lnSpc>
            </a:pPr>
            <a:endParaRPr sz="2400"/>
          </a:p>
          <a:p>
            <a:pPr marL="12700" marR="45720">
              <a:lnSpc>
                <a:spcPct val="107600"/>
              </a:lnSpc>
              <a:spcBef>
                <a:spcPts val="1590"/>
              </a:spcBef>
            </a:pPr>
            <a:r>
              <a:rPr dirty="0" spc="-40">
                <a:solidFill>
                  <a:srgbClr val="58ABA8"/>
                </a:solidFill>
              </a:rPr>
              <a:t>Implementación </a:t>
            </a:r>
            <a:r>
              <a:rPr dirty="0" spc="-45">
                <a:solidFill>
                  <a:srgbClr val="58ABA8"/>
                </a:solidFill>
              </a:rPr>
              <a:t>de </a:t>
            </a:r>
            <a:r>
              <a:rPr dirty="0" spc="-50">
                <a:solidFill>
                  <a:srgbClr val="58ABA8"/>
                </a:solidFill>
              </a:rPr>
              <a:t>una </a:t>
            </a:r>
            <a:r>
              <a:rPr dirty="0" spc="-70">
                <a:solidFill>
                  <a:srgbClr val="58ABA8"/>
                </a:solidFill>
              </a:rPr>
              <a:t>aplicación </a:t>
            </a:r>
            <a:r>
              <a:rPr dirty="0" spc="-65">
                <a:solidFill>
                  <a:srgbClr val="58ABA8"/>
                </a:solidFill>
              </a:rPr>
              <a:t> </a:t>
            </a:r>
            <a:r>
              <a:rPr dirty="0" spc="45">
                <a:solidFill>
                  <a:srgbClr val="58ABA8"/>
                </a:solidFill>
              </a:rPr>
              <a:t>A</a:t>
            </a:r>
            <a:r>
              <a:rPr dirty="0" spc="-55">
                <a:solidFill>
                  <a:srgbClr val="58ABA8"/>
                </a:solidFill>
              </a:rPr>
              <a:t>n</a:t>
            </a:r>
            <a:r>
              <a:rPr dirty="0" spc="-55">
                <a:solidFill>
                  <a:srgbClr val="58ABA8"/>
                </a:solidFill>
              </a:rPr>
              <a:t>d</a:t>
            </a:r>
            <a:r>
              <a:rPr dirty="0" spc="-30">
                <a:solidFill>
                  <a:srgbClr val="58ABA8"/>
                </a:solidFill>
              </a:rPr>
              <a:t>r</a:t>
            </a:r>
            <a:r>
              <a:rPr dirty="0" spc="-55">
                <a:solidFill>
                  <a:srgbClr val="58ABA8"/>
                </a:solidFill>
              </a:rPr>
              <a:t>o</a:t>
            </a:r>
            <a:r>
              <a:rPr dirty="0" spc="-55">
                <a:solidFill>
                  <a:srgbClr val="58ABA8"/>
                </a:solidFill>
              </a:rPr>
              <a:t>i</a:t>
            </a:r>
            <a:r>
              <a:rPr dirty="0" spc="-45">
                <a:solidFill>
                  <a:srgbClr val="58ABA8"/>
                </a:solidFill>
              </a:rPr>
              <a:t>d</a:t>
            </a:r>
            <a:r>
              <a:rPr dirty="0" spc="-60">
                <a:solidFill>
                  <a:srgbClr val="58ABA8"/>
                </a:solidFill>
              </a:rPr>
              <a:t> </a:t>
            </a:r>
            <a:r>
              <a:rPr dirty="0" spc="-55">
                <a:solidFill>
                  <a:srgbClr val="58ABA8"/>
                </a:solidFill>
              </a:rPr>
              <a:t>q</a:t>
            </a:r>
            <a:r>
              <a:rPr dirty="0" spc="-50">
                <a:solidFill>
                  <a:srgbClr val="58ABA8"/>
                </a:solidFill>
              </a:rPr>
              <a:t>u</a:t>
            </a:r>
            <a:r>
              <a:rPr dirty="0" spc="-40">
                <a:solidFill>
                  <a:srgbClr val="58ABA8"/>
                </a:solidFill>
              </a:rPr>
              <a:t>e</a:t>
            </a:r>
            <a:r>
              <a:rPr dirty="0" spc="-40">
                <a:solidFill>
                  <a:srgbClr val="58ABA8"/>
                </a:solidFill>
              </a:rPr>
              <a:t> </a:t>
            </a:r>
            <a:r>
              <a:rPr dirty="0" spc="-50">
                <a:solidFill>
                  <a:srgbClr val="58ABA8"/>
                </a:solidFill>
              </a:rPr>
              <a:t>u</a:t>
            </a:r>
            <a:r>
              <a:rPr dirty="0" spc="70">
                <a:solidFill>
                  <a:srgbClr val="58ABA8"/>
                </a:solidFill>
              </a:rPr>
              <a:t>t</a:t>
            </a:r>
            <a:r>
              <a:rPr dirty="0" spc="-55">
                <a:solidFill>
                  <a:srgbClr val="58ABA8"/>
                </a:solidFill>
              </a:rPr>
              <a:t>i</a:t>
            </a:r>
            <a:r>
              <a:rPr dirty="0" spc="20">
                <a:solidFill>
                  <a:srgbClr val="58ABA8"/>
                </a:solidFill>
              </a:rPr>
              <a:t>l</a:t>
            </a:r>
            <a:r>
              <a:rPr dirty="0" spc="-55">
                <a:solidFill>
                  <a:srgbClr val="58ABA8"/>
                </a:solidFill>
              </a:rPr>
              <a:t>i</a:t>
            </a:r>
            <a:r>
              <a:rPr dirty="0" spc="-80">
                <a:solidFill>
                  <a:srgbClr val="58ABA8"/>
                </a:solidFill>
              </a:rPr>
              <a:t>z</a:t>
            </a:r>
            <a:r>
              <a:rPr dirty="0" spc="-40">
                <a:solidFill>
                  <a:srgbClr val="58ABA8"/>
                </a:solidFill>
              </a:rPr>
              <a:t>a</a:t>
            </a:r>
            <a:r>
              <a:rPr dirty="0" spc="-40">
                <a:solidFill>
                  <a:srgbClr val="58ABA8"/>
                </a:solidFill>
              </a:rPr>
              <a:t> </a:t>
            </a:r>
            <a:r>
              <a:rPr dirty="0" spc="45">
                <a:solidFill>
                  <a:srgbClr val="58ABA8"/>
                </a:solidFill>
              </a:rPr>
              <a:t>N</a:t>
            </a:r>
            <a:r>
              <a:rPr dirty="0" spc="-130">
                <a:solidFill>
                  <a:srgbClr val="58ABA8"/>
                </a:solidFill>
              </a:rPr>
              <a:t>F</a:t>
            </a:r>
            <a:r>
              <a:rPr dirty="0" spc="-90">
                <a:solidFill>
                  <a:srgbClr val="58ABA8"/>
                </a:solidFill>
              </a:rPr>
              <a:t>C</a:t>
            </a:r>
            <a:r>
              <a:rPr dirty="0" spc="-65">
                <a:solidFill>
                  <a:srgbClr val="58ABA8"/>
                </a:solidFill>
              </a:rPr>
              <a:t> </a:t>
            </a:r>
            <a:r>
              <a:rPr dirty="0" spc="-70">
                <a:solidFill>
                  <a:srgbClr val="58ABA8"/>
                </a:solidFill>
              </a:rPr>
              <a:t>y</a:t>
            </a:r>
            <a:r>
              <a:rPr dirty="0" spc="-85">
                <a:solidFill>
                  <a:srgbClr val="58ABA8"/>
                </a:solidFill>
              </a:rPr>
              <a:t> </a:t>
            </a:r>
            <a:r>
              <a:rPr dirty="0" spc="-30">
                <a:solidFill>
                  <a:srgbClr val="58ABA8"/>
                </a:solidFill>
              </a:rPr>
              <a:t>e</a:t>
            </a:r>
            <a:r>
              <a:rPr dirty="0" spc="70">
                <a:solidFill>
                  <a:srgbClr val="58ABA8"/>
                </a:solidFill>
              </a:rPr>
              <a:t>t</a:t>
            </a:r>
            <a:r>
              <a:rPr dirty="0" spc="-55">
                <a:solidFill>
                  <a:srgbClr val="58ABA8"/>
                </a:solidFill>
              </a:rPr>
              <a:t>i</a:t>
            </a:r>
            <a:r>
              <a:rPr dirty="0" spc="-55">
                <a:solidFill>
                  <a:srgbClr val="58ABA8"/>
                </a:solidFill>
              </a:rPr>
              <a:t>q</a:t>
            </a:r>
            <a:r>
              <a:rPr dirty="0" spc="-50">
                <a:solidFill>
                  <a:srgbClr val="58ABA8"/>
                </a:solidFill>
              </a:rPr>
              <a:t>u</a:t>
            </a:r>
            <a:r>
              <a:rPr dirty="0" spc="-30">
                <a:solidFill>
                  <a:srgbClr val="58ABA8"/>
                </a:solidFill>
              </a:rPr>
              <a:t>e</a:t>
            </a:r>
            <a:r>
              <a:rPr dirty="0" spc="70">
                <a:solidFill>
                  <a:srgbClr val="58ABA8"/>
                </a:solidFill>
              </a:rPr>
              <a:t>t</a:t>
            </a:r>
            <a:r>
              <a:rPr dirty="0" spc="-30">
                <a:solidFill>
                  <a:srgbClr val="58ABA8"/>
                </a:solidFill>
              </a:rPr>
              <a:t>a</a:t>
            </a:r>
            <a:r>
              <a:rPr dirty="0" spc="-90">
                <a:solidFill>
                  <a:srgbClr val="58ABA8"/>
                </a:solidFill>
              </a:rPr>
              <a:t>s  </a:t>
            </a:r>
            <a:r>
              <a:rPr dirty="0" spc="-80">
                <a:solidFill>
                  <a:srgbClr val="58ABA8"/>
                </a:solidFill>
              </a:rPr>
              <a:t>RFID.</a:t>
            </a:r>
          </a:p>
          <a:p>
            <a:pPr>
              <a:lnSpc>
                <a:spcPct val="100000"/>
              </a:lnSpc>
            </a:pPr>
            <a:endParaRPr sz="2400"/>
          </a:p>
          <a:p>
            <a:pPr marL="12700" marR="529590">
              <a:lnSpc>
                <a:spcPct val="107600"/>
              </a:lnSpc>
              <a:spcBef>
                <a:spcPts val="1595"/>
              </a:spcBef>
            </a:pPr>
            <a:r>
              <a:rPr dirty="0" spc="-85">
                <a:solidFill>
                  <a:srgbClr val="D6415D"/>
                </a:solidFill>
              </a:rPr>
              <a:t>Comunicación</a:t>
            </a:r>
            <a:r>
              <a:rPr dirty="0" spc="-40">
                <a:solidFill>
                  <a:srgbClr val="D6415D"/>
                </a:solidFill>
              </a:rPr>
              <a:t> </a:t>
            </a:r>
            <a:r>
              <a:rPr dirty="0" spc="-50">
                <a:solidFill>
                  <a:srgbClr val="D6415D"/>
                </a:solidFill>
              </a:rPr>
              <a:t>en</a:t>
            </a:r>
            <a:r>
              <a:rPr dirty="0" spc="-35">
                <a:solidFill>
                  <a:srgbClr val="D6415D"/>
                </a:solidFill>
              </a:rPr>
              <a:t> red</a:t>
            </a:r>
            <a:r>
              <a:rPr dirty="0" spc="-65">
                <a:solidFill>
                  <a:srgbClr val="D6415D"/>
                </a:solidFill>
              </a:rPr>
              <a:t> </a:t>
            </a:r>
            <a:r>
              <a:rPr dirty="0" spc="-30">
                <a:solidFill>
                  <a:srgbClr val="D6415D"/>
                </a:solidFill>
              </a:rPr>
              <a:t>mediante </a:t>
            </a:r>
            <a:r>
              <a:rPr dirty="0" spc="-484">
                <a:solidFill>
                  <a:srgbClr val="D6415D"/>
                </a:solidFill>
              </a:rPr>
              <a:t> </a:t>
            </a:r>
            <a:r>
              <a:rPr dirty="0" spc="-75">
                <a:solidFill>
                  <a:srgbClr val="D6415D"/>
                </a:solidFill>
              </a:rPr>
              <a:t>sockets.</a:t>
            </a:r>
          </a:p>
        </p:txBody>
      </p:sp>
      <p:grpSp>
        <p:nvGrpSpPr>
          <p:cNvPr id="33" name="object 33"/>
          <p:cNvGrpSpPr/>
          <p:nvPr/>
        </p:nvGrpSpPr>
        <p:grpSpPr>
          <a:xfrm>
            <a:off x="5787568" y="5844629"/>
            <a:ext cx="4274820" cy="1007110"/>
            <a:chOff x="5787568" y="5844629"/>
            <a:chExt cx="4274820" cy="1007110"/>
          </a:xfrm>
        </p:grpSpPr>
        <p:sp>
          <p:nvSpPr>
            <p:cNvPr id="34" name="object 34"/>
            <p:cNvSpPr/>
            <p:nvPr/>
          </p:nvSpPr>
          <p:spPr>
            <a:xfrm>
              <a:off x="5787568" y="5844629"/>
              <a:ext cx="4274820" cy="1007110"/>
            </a:xfrm>
            <a:custGeom>
              <a:avLst/>
              <a:gdLst/>
              <a:ahLst/>
              <a:cxnLst/>
              <a:rect l="l" t="t" r="r" b="b"/>
              <a:pathLst>
                <a:path w="4274820" h="1007109">
                  <a:moveTo>
                    <a:pt x="4007548" y="1270"/>
                  </a:moveTo>
                  <a:lnTo>
                    <a:pt x="266915" y="1270"/>
                  </a:lnTo>
                  <a:lnTo>
                    <a:pt x="274156" y="0"/>
                  </a:lnTo>
                  <a:lnTo>
                    <a:pt x="4000307" y="0"/>
                  </a:lnTo>
                  <a:lnTo>
                    <a:pt x="4007548" y="1270"/>
                  </a:lnTo>
                  <a:close/>
                </a:path>
                <a:path w="4274820" h="1007109">
                  <a:moveTo>
                    <a:pt x="4007548" y="1005840"/>
                  </a:moveTo>
                  <a:lnTo>
                    <a:pt x="266915" y="1005840"/>
                  </a:lnTo>
                  <a:lnTo>
                    <a:pt x="224002" y="998220"/>
                  </a:lnTo>
                  <a:lnTo>
                    <a:pt x="216979" y="995680"/>
                  </a:lnTo>
                  <a:lnTo>
                    <a:pt x="210000" y="994410"/>
                  </a:lnTo>
                  <a:lnTo>
                    <a:pt x="175968" y="981710"/>
                  </a:lnTo>
                  <a:lnTo>
                    <a:pt x="169364" y="977900"/>
                  </a:lnTo>
                  <a:lnTo>
                    <a:pt x="162837" y="975360"/>
                  </a:lnTo>
                  <a:lnTo>
                    <a:pt x="156387" y="971550"/>
                  </a:lnTo>
                  <a:lnTo>
                    <a:pt x="150020" y="969010"/>
                  </a:lnTo>
                  <a:lnTo>
                    <a:pt x="143745" y="965200"/>
                  </a:lnTo>
                  <a:lnTo>
                    <a:pt x="131470" y="957580"/>
                  </a:lnTo>
                  <a:lnTo>
                    <a:pt x="125477" y="952500"/>
                  </a:lnTo>
                  <a:lnTo>
                    <a:pt x="119591" y="948690"/>
                  </a:lnTo>
                  <a:lnTo>
                    <a:pt x="113810" y="944880"/>
                  </a:lnTo>
                  <a:lnTo>
                    <a:pt x="108137" y="939800"/>
                  </a:lnTo>
                  <a:lnTo>
                    <a:pt x="102576" y="934720"/>
                  </a:lnTo>
                  <a:lnTo>
                    <a:pt x="97135" y="929640"/>
                  </a:lnTo>
                  <a:lnTo>
                    <a:pt x="91814" y="925830"/>
                  </a:lnTo>
                  <a:lnTo>
                    <a:pt x="86612" y="920750"/>
                  </a:lnTo>
                  <a:lnTo>
                    <a:pt x="81537" y="914400"/>
                  </a:lnTo>
                  <a:lnTo>
                    <a:pt x="76594" y="909320"/>
                  </a:lnTo>
                  <a:lnTo>
                    <a:pt x="71782" y="904240"/>
                  </a:lnTo>
                  <a:lnTo>
                    <a:pt x="67104" y="899160"/>
                  </a:lnTo>
                  <a:lnTo>
                    <a:pt x="62563" y="892810"/>
                  </a:lnTo>
                  <a:lnTo>
                    <a:pt x="58165" y="887730"/>
                  </a:lnTo>
                  <a:lnTo>
                    <a:pt x="53910" y="881380"/>
                  </a:lnTo>
                  <a:lnTo>
                    <a:pt x="49798" y="875030"/>
                  </a:lnTo>
                  <a:lnTo>
                    <a:pt x="45835" y="868680"/>
                  </a:lnTo>
                  <a:lnTo>
                    <a:pt x="42025" y="863600"/>
                  </a:lnTo>
                  <a:lnTo>
                    <a:pt x="38368" y="857250"/>
                  </a:lnTo>
                  <a:lnTo>
                    <a:pt x="34864" y="850900"/>
                  </a:lnTo>
                  <a:lnTo>
                    <a:pt x="31517" y="844550"/>
                  </a:lnTo>
                  <a:lnTo>
                    <a:pt x="28331" y="836930"/>
                  </a:lnTo>
                  <a:lnTo>
                    <a:pt x="25306" y="830580"/>
                  </a:lnTo>
                  <a:lnTo>
                    <a:pt x="22443" y="824230"/>
                  </a:lnTo>
                  <a:lnTo>
                    <a:pt x="19745" y="817880"/>
                  </a:lnTo>
                  <a:lnTo>
                    <a:pt x="17214" y="810260"/>
                  </a:lnTo>
                  <a:lnTo>
                    <a:pt x="14852" y="803910"/>
                  </a:lnTo>
                  <a:lnTo>
                    <a:pt x="12657" y="796290"/>
                  </a:lnTo>
                  <a:lnTo>
                    <a:pt x="10633" y="789940"/>
                  </a:lnTo>
                  <a:lnTo>
                    <a:pt x="8781" y="782320"/>
                  </a:lnTo>
                  <a:lnTo>
                    <a:pt x="7103" y="775970"/>
                  </a:lnTo>
                  <a:lnTo>
                    <a:pt x="5598" y="768350"/>
                  </a:lnTo>
                  <a:lnTo>
                    <a:pt x="4268" y="762000"/>
                  </a:lnTo>
                  <a:lnTo>
                    <a:pt x="0" y="717550"/>
                  </a:lnTo>
                  <a:lnTo>
                    <a:pt x="0" y="288290"/>
                  </a:lnTo>
                  <a:lnTo>
                    <a:pt x="4268" y="245110"/>
                  </a:lnTo>
                  <a:lnTo>
                    <a:pt x="5598" y="237490"/>
                  </a:lnTo>
                  <a:lnTo>
                    <a:pt x="7103" y="231140"/>
                  </a:lnTo>
                  <a:lnTo>
                    <a:pt x="8781" y="223520"/>
                  </a:lnTo>
                  <a:lnTo>
                    <a:pt x="10633" y="215900"/>
                  </a:lnTo>
                  <a:lnTo>
                    <a:pt x="12657" y="209550"/>
                  </a:lnTo>
                  <a:lnTo>
                    <a:pt x="14852" y="201930"/>
                  </a:lnTo>
                  <a:lnTo>
                    <a:pt x="17214" y="195580"/>
                  </a:lnTo>
                  <a:lnTo>
                    <a:pt x="19745" y="189230"/>
                  </a:lnTo>
                  <a:lnTo>
                    <a:pt x="22443" y="181610"/>
                  </a:lnTo>
                  <a:lnTo>
                    <a:pt x="25306" y="175260"/>
                  </a:lnTo>
                  <a:lnTo>
                    <a:pt x="45835" y="137160"/>
                  </a:lnTo>
                  <a:lnTo>
                    <a:pt x="58164" y="119380"/>
                  </a:lnTo>
                  <a:lnTo>
                    <a:pt x="62563" y="113030"/>
                  </a:lnTo>
                  <a:lnTo>
                    <a:pt x="67104" y="107950"/>
                  </a:lnTo>
                  <a:lnTo>
                    <a:pt x="71782" y="101600"/>
                  </a:lnTo>
                  <a:lnTo>
                    <a:pt x="76594" y="96520"/>
                  </a:lnTo>
                  <a:lnTo>
                    <a:pt x="108137" y="66040"/>
                  </a:lnTo>
                  <a:lnTo>
                    <a:pt x="113810" y="62230"/>
                  </a:lnTo>
                  <a:lnTo>
                    <a:pt x="119591" y="57150"/>
                  </a:lnTo>
                  <a:lnTo>
                    <a:pt x="162837" y="30480"/>
                  </a:lnTo>
                  <a:lnTo>
                    <a:pt x="169364" y="27940"/>
                  </a:lnTo>
                  <a:lnTo>
                    <a:pt x="175968" y="24130"/>
                  </a:lnTo>
                  <a:lnTo>
                    <a:pt x="203071" y="13970"/>
                  </a:lnTo>
                  <a:lnTo>
                    <a:pt x="209999" y="12700"/>
                  </a:lnTo>
                  <a:lnTo>
                    <a:pt x="224002" y="7620"/>
                  </a:lnTo>
                  <a:lnTo>
                    <a:pt x="259691" y="1270"/>
                  </a:lnTo>
                  <a:lnTo>
                    <a:pt x="4014770" y="1270"/>
                  </a:lnTo>
                  <a:lnTo>
                    <a:pt x="4050459" y="7620"/>
                  </a:lnTo>
                  <a:lnTo>
                    <a:pt x="4064462" y="12700"/>
                  </a:lnTo>
                  <a:lnTo>
                    <a:pt x="4071390" y="13970"/>
                  </a:lnTo>
                  <a:lnTo>
                    <a:pt x="4098493" y="24130"/>
                  </a:lnTo>
                  <a:lnTo>
                    <a:pt x="4105097" y="27940"/>
                  </a:lnTo>
                  <a:lnTo>
                    <a:pt x="4111624" y="30480"/>
                  </a:lnTo>
                  <a:lnTo>
                    <a:pt x="4112955" y="31750"/>
                  </a:lnTo>
                  <a:lnTo>
                    <a:pt x="282973" y="31750"/>
                  </a:lnTo>
                  <a:lnTo>
                    <a:pt x="257248" y="34290"/>
                  </a:lnTo>
                  <a:lnTo>
                    <a:pt x="207097" y="46990"/>
                  </a:lnTo>
                  <a:lnTo>
                    <a:pt x="171608" y="62230"/>
                  </a:lnTo>
                  <a:lnTo>
                    <a:pt x="138815" y="83820"/>
                  </a:lnTo>
                  <a:lnTo>
                    <a:pt x="109448" y="109220"/>
                  </a:lnTo>
                  <a:lnTo>
                    <a:pt x="84112" y="138430"/>
                  </a:lnTo>
                  <a:lnTo>
                    <a:pt x="63342" y="171450"/>
                  </a:lnTo>
                  <a:lnTo>
                    <a:pt x="47614" y="207010"/>
                  </a:lnTo>
                  <a:lnTo>
                    <a:pt x="37273" y="243840"/>
                  </a:lnTo>
                  <a:lnTo>
                    <a:pt x="32522" y="281940"/>
                  </a:lnTo>
                  <a:lnTo>
                    <a:pt x="32206" y="295910"/>
                  </a:lnTo>
                  <a:lnTo>
                    <a:pt x="32206" y="711200"/>
                  </a:lnTo>
                  <a:lnTo>
                    <a:pt x="35056" y="749300"/>
                  </a:lnTo>
                  <a:lnTo>
                    <a:pt x="43558" y="787400"/>
                  </a:lnTo>
                  <a:lnTo>
                    <a:pt x="57530" y="824230"/>
                  </a:lnTo>
                  <a:lnTo>
                    <a:pt x="76650" y="857250"/>
                  </a:lnTo>
                  <a:lnTo>
                    <a:pt x="84112" y="867410"/>
                  </a:lnTo>
                  <a:lnTo>
                    <a:pt x="92065" y="878840"/>
                  </a:lnTo>
                  <a:lnTo>
                    <a:pt x="100510" y="887730"/>
                  </a:lnTo>
                  <a:lnTo>
                    <a:pt x="109448" y="897890"/>
                  </a:lnTo>
                  <a:lnTo>
                    <a:pt x="118833" y="906780"/>
                  </a:lnTo>
                  <a:lnTo>
                    <a:pt x="128622" y="914400"/>
                  </a:lnTo>
                  <a:lnTo>
                    <a:pt x="138815" y="923290"/>
                  </a:lnTo>
                  <a:lnTo>
                    <a:pt x="149412" y="929640"/>
                  </a:lnTo>
                  <a:lnTo>
                    <a:pt x="160360" y="937260"/>
                  </a:lnTo>
                  <a:lnTo>
                    <a:pt x="171608" y="943610"/>
                  </a:lnTo>
                  <a:lnTo>
                    <a:pt x="183157" y="948690"/>
                  </a:lnTo>
                  <a:lnTo>
                    <a:pt x="195006" y="955040"/>
                  </a:lnTo>
                  <a:lnTo>
                    <a:pt x="231833" y="966470"/>
                  </a:lnTo>
                  <a:lnTo>
                    <a:pt x="257248" y="971550"/>
                  </a:lnTo>
                  <a:lnTo>
                    <a:pt x="282973" y="974090"/>
                  </a:lnTo>
                  <a:lnTo>
                    <a:pt x="4112952" y="974090"/>
                  </a:lnTo>
                  <a:lnTo>
                    <a:pt x="4111624" y="975360"/>
                  </a:lnTo>
                  <a:lnTo>
                    <a:pt x="4105097" y="977900"/>
                  </a:lnTo>
                  <a:lnTo>
                    <a:pt x="4098493" y="981710"/>
                  </a:lnTo>
                  <a:lnTo>
                    <a:pt x="4064462" y="994410"/>
                  </a:lnTo>
                  <a:lnTo>
                    <a:pt x="4057482" y="995680"/>
                  </a:lnTo>
                  <a:lnTo>
                    <a:pt x="4050459" y="998220"/>
                  </a:lnTo>
                  <a:lnTo>
                    <a:pt x="4007548" y="1005840"/>
                  </a:lnTo>
                  <a:close/>
                </a:path>
                <a:path w="4274820" h="1007109">
                  <a:moveTo>
                    <a:pt x="4112952" y="974090"/>
                  </a:moveTo>
                  <a:lnTo>
                    <a:pt x="3991488" y="974090"/>
                  </a:lnTo>
                  <a:lnTo>
                    <a:pt x="4017212" y="971550"/>
                  </a:lnTo>
                  <a:lnTo>
                    <a:pt x="4042626" y="966470"/>
                  </a:lnTo>
                  <a:lnTo>
                    <a:pt x="4079453" y="955040"/>
                  </a:lnTo>
                  <a:lnTo>
                    <a:pt x="4091302" y="948690"/>
                  </a:lnTo>
                  <a:lnTo>
                    <a:pt x="4102851" y="943610"/>
                  </a:lnTo>
                  <a:lnTo>
                    <a:pt x="4114099" y="937260"/>
                  </a:lnTo>
                  <a:lnTo>
                    <a:pt x="4125048" y="929640"/>
                  </a:lnTo>
                  <a:lnTo>
                    <a:pt x="4135645" y="923290"/>
                  </a:lnTo>
                  <a:lnTo>
                    <a:pt x="4145838" y="914400"/>
                  </a:lnTo>
                  <a:lnTo>
                    <a:pt x="4155627" y="906780"/>
                  </a:lnTo>
                  <a:lnTo>
                    <a:pt x="4165012" y="897890"/>
                  </a:lnTo>
                  <a:lnTo>
                    <a:pt x="4173949" y="887730"/>
                  </a:lnTo>
                  <a:lnTo>
                    <a:pt x="4182395" y="878840"/>
                  </a:lnTo>
                  <a:lnTo>
                    <a:pt x="4190348" y="867410"/>
                  </a:lnTo>
                  <a:lnTo>
                    <a:pt x="4216929" y="824230"/>
                  </a:lnTo>
                  <a:lnTo>
                    <a:pt x="4230901" y="787400"/>
                  </a:lnTo>
                  <a:lnTo>
                    <a:pt x="4239405" y="749300"/>
                  </a:lnTo>
                  <a:lnTo>
                    <a:pt x="4242256" y="711200"/>
                  </a:lnTo>
                  <a:lnTo>
                    <a:pt x="4242256" y="295910"/>
                  </a:lnTo>
                  <a:lnTo>
                    <a:pt x="4239405" y="256540"/>
                  </a:lnTo>
                  <a:lnTo>
                    <a:pt x="4230902" y="218440"/>
                  </a:lnTo>
                  <a:lnTo>
                    <a:pt x="4216929" y="182880"/>
                  </a:lnTo>
                  <a:lnTo>
                    <a:pt x="4197810" y="148590"/>
                  </a:lnTo>
                  <a:lnTo>
                    <a:pt x="4173949" y="118110"/>
                  </a:lnTo>
                  <a:lnTo>
                    <a:pt x="4145838" y="91440"/>
                  </a:lnTo>
                  <a:lnTo>
                    <a:pt x="4114099" y="68580"/>
                  </a:lnTo>
                  <a:lnTo>
                    <a:pt x="4067362" y="46990"/>
                  </a:lnTo>
                  <a:lnTo>
                    <a:pt x="4017212" y="34290"/>
                  </a:lnTo>
                  <a:lnTo>
                    <a:pt x="3991488" y="31750"/>
                  </a:lnTo>
                  <a:lnTo>
                    <a:pt x="4112955" y="31750"/>
                  </a:lnTo>
                  <a:lnTo>
                    <a:pt x="4148984" y="53340"/>
                  </a:lnTo>
                  <a:lnTo>
                    <a:pt x="4160651" y="62230"/>
                  </a:lnTo>
                  <a:lnTo>
                    <a:pt x="4166325" y="66040"/>
                  </a:lnTo>
                  <a:lnTo>
                    <a:pt x="4197867" y="96520"/>
                  </a:lnTo>
                  <a:lnTo>
                    <a:pt x="4207357" y="107950"/>
                  </a:lnTo>
                  <a:lnTo>
                    <a:pt x="4211898" y="113030"/>
                  </a:lnTo>
                  <a:lnTo>
                    <a:pt x="4216296" y="119380"/>
                  </a:lnTo>
                  <a:lnTo>
                    <a:pt x="4220550" y="124460"/>
                  </a:lnTo>
                  <a:lnTo>
                    <a:pt x="4224661" y="130810"/>
                  </a:lnTo>
                  <a:lnTo>
                    <a:pt x="4246129" y="168910"/>
                  </a:lnTo>
                  <a:lnTo>
                    <a:pt x="4254715" y="189230"/>
                  </a:lnTo>
                  <a:lnTo>
                    <a:pt x="4257246" y="195580"/>
                  </a:lnTo>
                  <a:lnTo>
                    <a:pt x="4259609" y="201930"/>
                  </a:lnTo>
                  <a:lnTo>
                    <a:pt x="4261804" y="209550"/>
                  </a:lnTo>
                  <a:lnTo>
                    <a:pt x="4263828" y="215900"/>
                  </a:lnTo>
                  <a:lnTo>
                    <a:pt x="4265679" y="223520"/>
                  </a:lnTo>
                  <a:lnTo>
                    <a:pt x="4267357" y="231140"/>
                  </a:lnTo>
                  <a:lnTo>
                    <a:pt x="4268862" y="237490"/>
                  </a:lnTo>
                  <a:lnTo>
                    <a:pt x="4270193" y="245110"/>
                  </a:lnTo>
                  <a:lnTo>
                    <a:pt x="4271347" y="251460"/>
                  </a:lnTo>
                  <a:lnTo>
                    <a:pt x="4272325" y="259080"/>
                  </a:lnTo>
                  <a:lnTo>
                    <a:pt x="4273126" y="266700"/>
                  </a:lnTo>
                  <a:lnTo>
                    <a:pt x="4273749" y="273050"/>
                  </a:lnTo>
                  <a:lnTo>
                    <a:pt x="4274195" y="280670"/>
                  </a:lnTo>
                  <a:lnTo>
                    <a:pt x="4274462" y="288290"/>
                  </a:lnTo>
                  <a:lnTo>
                    <a:pt x="4274462" y="717550"/>
                  </a:lnTo>
                  <a:lnTo>
                    <a:pt x="4270193" y="762000"/>
                  </a:lnTo>
                  <a:lnTo>
                    <a:pt x="4268862" y="768350"/>
                  </a:lnTo>
                  <a:lnTo>
                    <a:pt x="4267357" y="775970"/>
                  </a:lnTo>
                  <a:lnTo>
                    <a:pt x="4265679" y="782320"/>
                  </a:lnTo>
                  <a:lnTo>
                    <a:pt x="4263828" y="789940"/>
                  </a:lnTo>
                  <a:lnTo>
                    <a:pt x="4261804" y="796290"/>
                  </a:lnTo>
                  <a:lnTo>
                    <a:pt x="4259609" y="803910"/>
                  </a:lnTo>
                  <a:lnTo>
                    <a:pt x="4257246" y="810260"/>
                  </a:lnTo>
                  <a:lnTo>
                    <a:pt x="4254715" y="817880"/>
                  </a:lnTo>
                  <a:lnTo>
                    <a:pt x="4252017" y="824230"/>
                  </a:lnTo>
                  <a:lnTo>
                    <a:pt x="4249153" y="830580"/>
                  </a:lnTo>
                  <a:lnTo>
                    <a:pt x="4246129" y="836930"/>
                  </a:lnTo>
                  <a:lnTo>
                    <a:pt x="4242944" y="844550"/>
                  </a:lnTo>
                  <a:lnTo>
                    <a:pt x="4239597" y="850900"/>
                  </a:lnTo>
                  <a:lnTo>
                    <a:pt x="4236093" y="857250"/>
                  </a:lnTo>
                  <a:lnTo>
                    <a:pt x="4232435" y="863600"/>
                  </a:lnTo>
                  <a:lnTo>
                    <a:pt x="4228625" y="868680"/>
                  </a:lnTo>
                  <a:lnTo>
                    <a:pt x="4224661" y="875030"/>
                  </a:lnTo>
                  <a:lnTo>
                    <a:pt x="4220550" y="881380"/>
                  </a:lnTo>
                  <a:lnTo>
                    <a:pt x="4216296" y="887730"/>
                  </a:lnTo>
                  <a:lnTo>
                    <a:pt x="4211898" y="892810"/>
                  </a:lnTo>
                  <a:lnTo>
                    <a:pt x="4207357" y="899160"/>
                  </a:lnTo>
                  <a:lnTo>
                    <a:pt x="4202678" y="904240"/>
                  </a:lnTo>
                  <a:lnTo>
                    <a:pt x="4197867" y="909320"/>
                  </a:lnTo>
                  <a:lnTo>
                    <a:pt x="4192924" y="914400"/>
                  </a:lnTo>
                  <a:lnTo>
                    <a:pt x="4187848" y="920750"/>
                  </a:lnTo>
                  <a:lnTo>
                    <a:pt x="4182647" y="925830"/>
                  </a:lnTo>
                  <a:lnTo>
                    <a:pt x="4177326" y="929640"/>
                  </a:lnTo>
                  <a:lnTo>
                    <a:pt x="4171886" y="934720"/>
                  </a:lnTo>
                  <a:lnTo>
                    <a:pt x="4166325" y="939800"/>
                  </a:lnTo>
                  <a:lnTo>
                    <a:pt x="4160651" y="944880"/>
                  </a:lnTo>
                  <a:lnTo>
                    <a:pt x="4154870" y="948690"/>
                  </a:lnTo>
                  <a:lnTo>
                    <a:pt x="4148984" y="952500"/>
                  </a:lnTo>
                  <a:lnTo>
                    <a:pt x="4142991" y="957580"/>
                  </a:lnTo>
                  <a:lnTo>
                    <a:pt x="4130717" y="965200"/>
                  </a:lnTo>
                  <a:lnTo>
                    <a:pt x="4124442" y="969010"/>
                  </a:lnTo>
                  <a:lnTo>
                    <a:pt x="4118075" y="971550"/>
                  </a:lnTo>
                  <a:lnTo>
                    <a:pt x="4112952" y="974090"/>
                  </a:lnTo>
                  <a:close/>
                </a:path>
                <a:path w="4274820" h="1007109">
                  <a:moveTo>
                    <a:pt x="3993057" y="1007110"/>
                  </a:moveTo>
                  <a:lnTo>
                    <a:pt x="281405" y="1007110"/>
                  </a:lnTo>
                  <a:lnTo>
                    <a:pt x="274156" y="1005840"/>
                  </a:lnTo>
                  <a:lnTo>
                    <a:pt x="4000307" y="1005840"/>
                  </a:lnTo>
                  <a:lnTo>
                    <a:pt x="3993057" y="1007110"/>
                  </a:lnTo>
                  <a:close/>
                </a:path>
              </a:pathLst>
            </a:custGeom>
            <a:solidFill>
              <a:srgbClr val="DD785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5810249" y="5867482"/>
              <a:ext cx="4229100" cy="962025"/>
            </a:xfrm>
            <a:custGeom>
              <a:avLst/>
              <a:gdLst/>
              <a:ahLst/>
              <a:cxnLst/>
              <a:rect l="l" t="t" r="r" b="b"/>
              <a:pathLst>
                <a:path w="4229100" h="962025">
                  <a:moveTo>
                    <a:pt x="3962559" y="961860"/>
                  </a:moveTo>
                  <a:lnTo>
                    <a:pt x="266540" y="961860"/>
                  </a:lnTo>
                  <a:lnTo>
                    <a:pt x="253149" y="961202"/>
                  </a:lnTo>
                  <a:lnTo>
                    <a:pt x="213377" y="955302"/>
                  </a:lnTo>
                  <a:lnTo>
                    <a:pt x="174909" y="943632"/>
                  </a:lnTo>
                  <a:lnTo>
                    <a:pt x="138562" y="926443"/>
                  </a:lnTo>
                  <a:lnTo>
                    <a:pt x="105138" y="904109"/>
                  </a:lnTo>
                  <a:lnTo>
                    <a:pt x="75347" y="877108"/>
                  </a:lnTo>
                  <a:lnTo>
                    <a:pt x="49846" y="846033"/>
                  </a:lnTo>
                  <a:lnTo>
                    <a:pt x="29175" y="811547"/>
                  </a:lnTo>
                  <a:lnTo>
                    <a:pt x="13792" y="774408"/>
                  </a:lnTo>
                  <a:lnTo>
                    <a:pt x="4022" y="735406"/>
                  </a:lnTo>
                  <a:lnTo>
                    <a:pt x="82" y="695401"/>
                  </a:lnTo>
                  <a:lnTo>
                    <a:pt x="0" y="688693"/>
                  </a:lnTo>
                  <a:lnTo>
                    <a:pt x="82" y="266458"/>
                  </a:lnTo>
                  <a:lnTo>
                    <a:pt x="4022" y="226451"/>
                  </a:lnTo>
                  <a:lnTo>
                    <a:pt x="13792" y="187449"/>
                  </a:lnTo>
                  <a:lnTo>
                    <a:pt x="29175" y="150311"/>
                  </a:lnTo>
                  <a:lnTo>
                    <a:pt x="49846" y="115824"/>
                  </a:lnTo>
                  <a:lnTo>
                    <a:pt x="75347" y="84751"/>
                  </a:lnTo>
                  <a:lnTo>
                    <a:pt x="105138" y="57750"/>
                  </a:lnTo>
                  <a:lnTo>
                    <a:pt x="138562" y="35416"/>
                  </a:lnTo>
                  <a:lnTo>
                    <a:pt x="174909" y="18226"/>
                  </a:lnTo>
                  <a:lnTo>
                    <a:pt x="213377" y="6557"/>
                  </a:lnTo>
                  <a:lnTo>
                    <a:pt x="253149" y="658"/>
                  </a:lnTo>
                  <a:lnTo>
                    <a:pt x="266540" y="0"/>
                  </a:lnTo>
                  <a:lnTo>
                    <a:pt x="3962559" y="0"/>
                  </a:lnTo>
                  <a:lnTo>
                    <a:pt x="4002563" y="3940"/>
                  </a:lnTo>
                  <a:lnTo>
                    <a:pt x="4041565" y="13709"/>
                  </a:lnTo>
                  <a:lnTo>
                    <a:pt x="4078704" y="29092"/>
                  </a:lnTo>
                  <a:lnTo>
                    <a:pt x="4113191" y="49763"/>
                  </a:lnTo>
                  <a:lnTo>
                    <a:pt x="4144265" y="75265"/>
                  </a:lnTo>
                  <a:lnTo>
                    <a:pt x="4171266" y="105056"/>
                  </a:lnTo>
                  <a:lnTo>
                    <a:pt x="4193598" y="138479"/>
                  </a:lnTo>
                  <a:lnTo>
                    <a:pt x="4210789" y="174825"/>
                  </a:lnTo>
                  <a:lnTo>
                    <a:pt x="4222458" y="213293"/>
                  </a:lnTo>
                  <a:lnTo>
                    <a:pt x="4228359" y="253066"/>
                  </a:lnTo>
                  <a:lnTo>
                    <a:pt x="4229017" y="266458"/>
                  </a:lnTo>
                  <a:lnTo>
                    <a:pt x="4229017" y="695401"/>
                  </a:lnTo>
                  <a:lnTo>
                    <a:pt x="4225075" y="735406"/>
                  </a:lnTo>
                  <a:lnTo>
                    <a:pt x="4215307" y="774408"/>
                  </a:lnTo>
                  <a:lnTo>
                    <a:pt x="4199922" y="811547"/>
                  </a:lnTo>
                  <a:lnTo>
                    <a:pt x="4179252" y="846033"/>
                  </a:lnTo>
                  <a:lnTo>
                    <a:pt x="4153751" y="877108"/>
                  </a:lnTo>
                  <a:lnTo>
                    <a:pt x="4123959" y="904109"/>
                  </a:lnTo>
                  <a:lnTo>
                    <a:pt x="4090536" y="926443"/>
                  </a:lnTo>
                  <a:lnTo>
                    <a:pt x="4054189" y="943632"/>
                  </a:lnTo>
                  <a:lnTo>
                    <a:pt x="4015721" y="955302"/>
                  </a:lnTo>
                  <a:lnTo>
                    <a:pt x="3975951" y="961202"/>
                  </a:lnTo>
                  <a:lnTo>
                    <a:pt x="3962559" y="961860"/>
                  </a:lnTo>
                  <a:close/>
                </a:path>
              </a:pathLst>
            </a:custGeom>
            <a:solidFill>
              <a:srgbClr val="00002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/>
          <p:cNvSpPr txBox="1"/>
          <p:nvPr/>
        </p:nvSpPr>
        <p:spPr>
          <a:xfrm>
            <a:off x="5975548" y="6014529"/>
            <a:ext cx="3867150" cy="615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7600"/>
              </a:lnSpc>
              <a:spcBef>
                <a:spcPts val="100"/>
              </a:spcBef>
            </a:pPr>
            <a:r>
              <a:rPr dirty="0" sz="1800" spc="45" b="1">
                <a:solidFill>
                  <a:srgbClr val="DD785D"/>
                </a:solidFill>
                <a:latin typeface="Arial"/>
                <a:cs typeface="Arial"/>
              </a:rPr>
              <a:t>D</a:t>
            </a:r>
            <a:r>
              <a:rPr dirty="0" sz="1800" spc="-30" b="1">
                <a:solidFill>
                  <a:srgbClr val="DD785D"/>
                </a:solidFill>
                <a:latin typeface="Arial"/>
                <a:cs typeface="Arial"/>
              </a:rPr>
              <a:t>e</a:t>
            </a:r>
            <a:r>
              <a:rPr dirty="0" sz="1800" spc="-105" b="1">
                <a:solidFill>
                  <a:srgbClr val="DD785D"/>
                </a:solidFill>
                <a:latin typeface="Arial"/>
                <a:cs typeface="Arial"/>
              </a:rPr>
              <a:t>s</a:t>
            </a:r>
            <a:r>
              <a:rPr dirty="0" sz="1800" spc="-30" b="1">
                <a:solidFill>
                  <a:srgbClr val="DD785D"/>
                </a:solidFill>
                <a:latin typeface="Arial"/>
                <a:cs typeface="Arial"/>
              </a:rPr>
              <a:t>a</a:t>
            </a:r>
            <a:r>
              <a:rPr dirty="0" sz="1800" spc="-30" b="1">
                <a:solidFill>
                  <a:srgbClr val="DD785D"/>
                </a:solidFill>
                <a:latin typeface="Arial"/>
                <a:cs typeface="Arial"/>
              </a:rPr>
              <a:t>rr</a:t>
            </a:r>
            <a:r>
              <a:rPr dirty="0" sz="1800" spc="-55" b="1">
                <a:solidFill>
                  <a:srgbClr val="DD785D"/>
                </a:solidFill>
                <a:latin typeface="Arial"/>
                <a:cs typeface="Arial"/>
              </a:rPr>
              <a:t>o</a:t>
            </a:r>
            <a:r>
              <a:rPr dirty="0" sz="1800" spc="20" b="1">
                <a:solidFill>
                  <a:srgbClr val="DD785D"/>
                </a:solidFill>
                <a:latin typeface="Arial"/>
                <a:cs typeface="Arial"/>
              </a:rPr>
              <a:t>ll</a:t>
            </a:r>
            <a:r>
              <a:rPr dirty="0" sz="1800" spc="-90" b="1">
                <a:solidFill>
                  <a:srgbClr val="DD785D"/>
                </a:solidFill>
                <a:latin typeface="Arial"/>
                <a:cs typeface="Arial"/>
              </a:rPr>
              <a:t>o</a:t>
            </a:r>
            <a:r>
              <a:rPr dirty="0" sz="1800" spc="-15" b="1">
                <a:solidFill>
                  <a:srgbClr val="DD785D"/>
                </a:solidFill>
                <a:latin typeface="Arial"/>
                <a:cs typeface="Arial"/>
              </a:rPr>
              <a:t> </a:t>
            </a:r>
            <a:r>
              <a:rPr dirty="0" sz="1800" spc="-55" b="1">
                <a:solidFill>
                  <a:srgbClr val="DD785D"/>
                </a:solidFill>
                <a:latin typeface="Arial"/>
                <a:cs typeface="Arial"/>
              </a:rPr>
              <a:t>d</a:t>
            </a:r>
            <a:r>
              <a:rPr dirty="0" sz="1800" spc="-40" b="1">
                <a:solidFill>
                  <a:srgbClr val="DD785D"/>
                </a:solidFill>
                <a:latin typeface="Arial"/>
                <a:cs typeface="Arial"/>
              </a:rPr>
              <a:t>e</a:t>
            </a:r>
            <a:r>
              <a:rPr dirty="0" sz="1800" spc="-40" b="1">
                <a:solidFill>
                  <a:srgbClr val="DD785D"/>
                </a:solidFill>
                <a:latin typeface="Arial"/>
                <a:cs typeface="Arial"/>
              </a:rPr>
              <a:t> </a:t>
            </a:r>
            <a:r>
              <a:rPr dirty="0" sz="1800" spc="-55" b="1">
                <a:solidFill>
                  <a:srgbClr val="DD785D"/>
                </a:solidFill>
                <a:latin typeface="Arial"/>
                <a:cs typeface="Arial"/>
              </a:rPr>
              <a:t>i</a:t>
            </a:r>
            <a:r>
              <a:rPr dirty="0" sz="1800" spc="-55" b="1">
                <a:solidFill>
                  <a:srgbClr val="DD785D"/>
                </a:solidFill>
                <a:latin typeface="Arial"/>
                <a:cs typeface="Arial"/>
              </a:rPr>
              <a:t>n</a:t>
            </a:r>
            <a:r>
              <a:rPr dirty="0" sz="1800" spc="70" b="1">
                <a:solidFill>
                  <a:srgbClr val="DD785D"/>
                </a:solidFill>
                <a:latin typeface="Arial"/>
                <a:cs typeface="Arial"/>
              </a:rPr>
              <a:t>t</a:t>
            </a:r>
            <a:r>
              <a:rPr dirty="0" sz="1800" spc="-30" b="1">
                <a:solidFill>
                  <a:srgbClr val="DD785D"/>
                </a:solidFill>
                <a:latin typeface="Arial"/>
                <a:cs typeface="Arial"/>
              </a:rPr>
              <a:t>e</a:t>
            </a:r>
            <a:r>
              <a:rPr dirty="0" sz="1800" spc="45" b="1">
                <a:solidFill>
                  <a:srgbClr val="DD785D"/>
                </a:solidFill>
                <a:latin typeface="Arial"/>
                <a:cs typeface="Arial"/>
              </a:rPr>
              <a:t>r</a:t>
            </a:r>
            <a:r>
              <a:rPr dirty="0" sz="1800" spc="-5" b="1">
                <a:solidFill>
                  <a:srgbClr val="DD785D"/>
                </a:solidFill>
                <a:latin typeface="Arial"/>
                <a:cs typeface="Arial"/>
              </a:rPr>
              <a:t>f</a:t>
            </a:r>
            <a:r>
              <a:rPr dirty="0" sz="1800" spc="-30" b="1">
                <a:solidFill>
                  <a:srgbClr val="DD785D"/>
                </a:solidFill>
                <a:latin typeface="Arial"/>
                <a:cs typeface="Arial"/>
              </a:rPr>
              <a:t>a</a:t>
            </a:r>
            <a:r>
              <a:rPr dirty="0" sz="1800" spc="-65" b="1">
                <a:solidFill>
                  <a:srgbClr val="DD785D"/>
                </a:solidFill>
                <a:latin typeface="Arial"/>
                <a:cs typeface="Arial"/>
              </a:rPr>
              <a:t>z</a:t>
            </a:r>
            <a:r>
              <a:rPr dirty="0" sz="1800" spc="-65" b="1">
                <a:solidFill>
                  <a:srgbClr val="DD785D"/>
                </a:solidFill>
                <a:latin typeface="Arial"/>
                <a:cs typeface="Arial"/>
              </a:rPr>
              <a:t> </a:t>
            </a:r>
            <a:r>
              <a:rPr dirty="0" sz="1800" spc="-55" b="1">
                <a:solidFill>
                  <a:srgbClr val="DD785D"/>
                </a:solidFill>
                <a:latin typeface="Arial"/>
                <a:cs typeface="Arial"/>
              </a:rPr>
              <a:t>i</a:t>
            </a:r>
            <a:r>
              <a:rPr dirty="0" sz="1800" spc="-55" b="1">
                <a:solidFill>
                  <a:srgbClr val="DD785D"/>
                </a:solidFill>
                <a:latin typeface="Arial"/>
                <a:cs typeface="Arial"/>
              </a:rPr>
              <a:t>n</a:t>
            </a:r>
            <a:r>
              <a:rPr dirty="0" sz="1800" spc="70" b="1">
                <a:solidFill>
                  <a:srgbClr val="DD785D"/>
                </a:solidFill>
                <a:latin typeface="Arial"/>
                <a:cs typeface="Arial"/>
              </a:rPr>
              <a:t>t</a:t>
            </a:r>
            <a:r>
              <a:rPr dirty="0" sz="1800" spc="-50" b="1">
                <a:solidFill>
                  <a:srgbClr val="DD785D"/>
                </a:solidFill>
                <a:latin typeface="Arial"/>
                <a:cs typeface="Arial"/>
              </a:rPr>
              <a:t>u</a:t>
            </a:r>
            <a:r>
              <a:rPr dirty="0" sz="1800" spc="-55" b="1">
                <a:solidFill>
                  <a:srgbClr val="DD785D"/>
                </a:solidFill>
                <a:latin typeface="Arial"/>
                <a:cs typeface="Arial"/>
              </a:rPr>
              <a:t>i</a:t>
            </a:r>
            <a:r>
              <a:rPr dirty="0" sz="1800" spc="70" b="1">
                <a:solidFill>
                  <a:srgbClr val="DD785D"/>
                </a:solidFill>
                <a:latin typeface="Arial"/>
                <a:cs typeface="Arial"/>
              </a:rPr>
              <a:t>t</a:t>
            </a:r>
            <a:r>
              <a:rPr dirty="0" sz="1800" spc="-55" b="1">
                <a:solidFill>
                  <a:srgbClr val="DD785D"/>
                </a:solidFill>
                <a:latin typeface="Arial"/>
                <a:cs typeface="Arial"/>
              </a:rPr>
              <a:t>i</a:t>
            </a:r>
            <a:r>
              <a:rPr dirty="0" sz="1800" spc="-105" b="1">
                <a:solidFill>
                  <a:srgbClr val="DD785D"/>
                </a:solidFill>
                <a:latin typeface="Arial"/>
                <a:cs typeface="Arial"/>
              </a:rPr>
              <a:t>v</a:t>
            </a:r>
            <a:r>
              <a:rPr dirty="0" sz="1800" spc="-40" b="1">
                <a:solidFill>
                  <a:srgbClr val="DD785D"/>
                </a:solidFill>
                <a:latin typeface="Arial"/>
                <a:cs typeface="Arial"/>
              </a:rPr>
              <a:t>a</a:t>
            </a:r>
            <a:r>
              <a:rPr dirty="0" sz="1800" spc="-40" b="1">
                <a:solidFill>
                  <a:srgbClr val="DD785D"/>
                </a:solidFill>
                <a:latin typeface="Arial"/>
                <a:cs typeface="Arial"/>
              </a:rPr>
              <a:t> </a:t>
            </a:r>
            <a:r>
              <a:rPr dirty="0" sz="1800" spc="-70" b="1">
                <a:solidFill>
                  <a:srgbClr val="DD785D"/>
                </a:solidFill>
                <a:latin typeface="Arial"/>
                <a:cs typeface="Arial"/>
              </a:rPr>
              <a:t>y</a:t>
            </a:r>
            <a:r>
              <a:rPr dirty="0" sz="1800" spc="-85" b="1">
                <a:solidFill>
                  <a:srgbClr val="DD785D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DD785D"/>
                </a:solidFill>
                <a:latin typeface="Arial"/>
                <a:cs typeface="Arial"/>
              </a:rPr>
              <a:t>f</a:t>
            </a:r>
            <a:r>
              <a:rPr dirty="0" sz="1800" spc="-30" b="1">
                <a:solidFill>
                  <a:srgbClr val="DD785D"/>
                </a:solidFill>
                <a:latin typeface="Arial"/>
                <a:cs typeface="Arial"/>
              </a:rPr>
              <a:t>a</a:t>
            </a:r>
            <a:r>
              <a:rPr dirty="0" sz="1800" spc="-180" b="1">
                <a:solidFill>
                  <a:srgbClr val="DD785D"/>
                </a:solidFill>
                <a:latin typeface="Arial"/>
                <a:cs typeface="Arial"/>
              </a:rPr>
              <a:t>c</a:t>
            </a:r>
            <a:r>
              <a:rPr dirty="0" sz="1800" spc="-55" b="1">
                <a:solidFill>
                  <a:srgbClr val="DD785D"/>
                </a:solidFill>
                <a:latin typeface="Arial"/>
                <a:cs typeface="Arial"/>
              </a:rPr>
              <a:t>i</a:t>
            </a:r>
            <a:r>
              <a:rPr dirty="0" sz="1800" spc="45" b="1">
                <a:solidFill>
                  <a:srgbClr val="DD785D"/>
                </a:solidFill>
                <a:latin typeface="Arial"/>
                <a:cs typeface="Arial"/>
              </a:rPr>
              <a:t>l  </a:t>
            </a:r>
            <a:r>
              <a:rPr dirty="0" sz="1800" spc="-45" b="1">
                <a:solidFill>
                  <a:srgbClr val="DD785D"/>
                </a:solidFill>
                <a:latin typeface="Arial"/>
                <a:cs typeface="Arial"/>
              </a:rPr>
              <a:t>de </a:t>
            </a:r>
            <a:r>
              <a:rPr dirty="0" sz="1800" spc="-75" b="1">
                <a:solidFill>
                  <a:srgbClr val="DD785D"/>
                </a:solidFill>
                <a:latin typeface="Arial"/>
                <a:cs typeface="Arial"/>
              </a:rPr>
              <a:t>usar.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29999" cy="637222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11430000" cy="6372225"/>
          </a:xfrm>
          <a:custGeom>
            <a:avLst/>
            <a:gdLst/>
            <a:ahLst/>
            <a:cxnLst/>
            <a:rect l="l" t="t" r="r" b="b"/>
            <a:pathLst>
              <a:path w="11430000" h="6372225">
                <a:moveTo>
                  <a:pt x="11429999" y="6372224"/>
                </a:moveTo>
                <a:lnTo>
                  <a:pt x="0" y="6372224"/>
                </a:lnTo>
                <a:lnTo>
                  <a:pt x="0" y="0"/>
                </a:lnTo>
                <a:lnTo>
                  <a:pt x="11429999" y="0"/>
                </a:lnTo>
                <a:lnTo>
                  <a:pt x="11429999" y="6372224"/>
                </a:lnTo>
                <a:close/>
              </a:path>
            </a:pathLst>
          </a:custGeom>
          <a:solidFill>
            <a:srgbClr val="00002E">
              <a:alpha val="748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1345204" y="459283"/>
            <a:ext cx="8740140" cy="966469"/>
            <a:chOff x="1345204" y="459283"/>
            <a:chExt cx="8740140" cy="966469"/>
          </a:xfrm>
        </p:grpSpPr>
        <p:sp>
          <p:nvSpPr>
            <p:cNvPr id="5" name="object 5"/>
            <p:cNvSpPr/>
            <p:nvPr/>
          </p:nvSpPr>
          <p:spPr>
            <a:xfrm>
              <a:off x="1345204" y="459283"/>
              <a:ext cx="8740140" cy="966469"/>
            </a:xfrm>
            <a:custGeom>
              <a:avLst/>
              <a:gdLst/>
              <a:ahLst/>
              <a:cxnLst/>
              <a:rect l="l" t="t" r="r" b="b"/>
              <a:pathLst>
                <a:path w="8740140" h="966469">
                  <a:moveTo>
                    <a:pt x="8452143" y="1270"/>
                  </a:moveTo>
                  <a:lnTo>
                    <a:pt x="287446" y="1270"/>
                  </a:lnTo>
                  <a:lnTo>
                    <a:pt x="295244" y="0"/>
                  </a:lnTo>
                  <a:lnTo>
                    <a:pt x="8444346" y="0"/>
                  </a:lnTo>
                  <a:lnTo>
                    <a:pt x="8452143" y="1270"/>
                  </a:lnTo>
                  <a:close/>
                </a:path>
                <a:path w="8740140" h="966469">
                  <a:moveTo>
                    <a:pt x="8467673" y="963930"/>
                  </a:moveTo>
                  <a:lnTo>
                    <a:pt x="271917" y="963930"/>
                  </a:lnTo>
                  <a:lnTo>
                    <a:pt x="264195" y="962660"/>
                  </a:lnTo>
                  <a:lnTo>
                    <a:pt x="256501" y="960120"/>
                  </a:lnTo>
                  <a:lnTo>
                    <a:pt x="241234" y="957580"/>
                  </a:lnTo>
                  <a:lnTo>
                    <a:pt x="226154" y="952500"/>
                  </a:lnTo>
                  <a:lnTo>
                    <a:pt x="218692" y="951230"/>
                  </a:lnTo>
                  <a:lnTo>
                    <a:pt x="211296" y="948690"/>
                  </a:lnTo>
                  <a:lnTo>
                    <a:pt x="203965" y="944880"/>
                  </a:lnTo>
                  <a:lnTo>
                    <a:pt x="189504" y="939800"/>
                  </a:lnTo>
                  <a:lnTo>
                    <a:pt x="175364" y="932180"/>
                  </a:lnTo>
                  <a:lnTo>
                    <a:pt x="168417" y="929640"/>
                  </a:lnTo>
                  <a:lnTo>
                    <a:pt x="154802" y="922020"/>
                  </a:lnTo>
                  <a:lnTo>
                    <a:pt x="148143" y="916940"/>
                  </a:lnTo>
                  <a:lnTo>
                    <a:pt x="141583" y="913130"/>
                  </a:lnTo>
                  <a:lnTo>
                    <a:pt x="135129" y="908050"/>
                  </a:lnTo>
                  <a:lnTo>
                    <a:pt x="128790" y="904240"/>
                  </a:lnTo>
                  <a:lnTo>
                    <a:pt x="122566" y="899160"/>
                  </a:lnTo>
                  <a:lnTo>
                    <a:pt x="93275" y="873760"/>
                  </a:lnTo>
                  <a:lnTo>
                    <a:pt x="87809" y="867410"/>
                  </a:lnTo>
                  <a:lnTo>
                    <a:pt x="82486" y="862330"/>
                  </a:lnTo>
                  <a:lnTo>
                    <a:pt x="77304" y="855980"/>
                  </a:lnTo>
                  <a:lnTo>
                    <a:pt x="72265" y="849630"/>
                  </a:lnTo>
                  <a:lnTo>
                    <a:pt x="67375" y="844550"/>
                  </a:lnTo>
                  <a:lnTo>
                    <a:pt x="62639" y="838200"/>
                  </a:lnTo>
                  <a:lnTo>
                    <a:pt x="58057" y="831850"/>
                  </a:lnTo>
                  <a:lnTo>
                    <a:pt x="53629" y="825500"/>
                  </a:lnTo>
                  <a:lnTo>
                    <a:pt x="49361" y="817880"/>
                  </a:lnTo>
                  <a:lnTo>
                    <a:pt x="45258" y="811530"/>
                  </a:lnTo>
                  <a:lnTo>
                    <a:pt x="41319" y="805180"/>
                  </a:lnTo>
                  <a:lnTo>
                    <a:pt x="37546" y="798830"/>
                  </a:lnTo>
                  <a:lnTo>
                    <a:pt x="33941" y="791210"/>
                  </a:lnTo>
                  <a:lnTo>
                    <a:pt x="30510" y="784860"/>
                  </a:lnTo>
                  <a:lnTo>
                    <a:pt x="27253" y="777240"/>
                  </a:lnTo>
                  <a:lnTo>
                    <a:pt x="24170" y="769620"/>
                  </a:lnTo>
                  <a:lnTo>
                    <a:pt x="21264" y="763270"/>
                  </a:lnTo>
                  <a:lnTo>
                    <a:pt x="9457" y="725170"/>
                  </a:lnTo>
                  <a:lnTo>
                    <a:pt x="2301" y="687070"/>
                  </a:lnTo>
                  <a:lnTo>
                    <a:pt x="0" y="655320"/>
                  </a:lnTo>
                  <a:lnTo>
                    <a:pt x="0" y="309880"/>
                  </a:lnTo>
                  <a:lnTo>
                    <a:pt x="3354" y="271780"/>
                  </a:lnTo>
                  <a:lnTo>
                    <a:pt x="11450" y="233680"/>
                  </a:lnTo>
                  <a:lnTo>
                    <a:pt x="24170" y="195580"/>
                  </a:lnTo>
                  <a:lnTo>
                    <a:pt x="27253" y="189230"/>
                  </a:lnTo>
                  <a:lnTo>
                    <a:pt x="30510" y="181610"/>
                  </a:lnTo>
                  <a:lnTo>
                    <a:pt x="33941" y="175260"/>
                  </a:lnTo>
                  <a:lnTo>
                    <a:pt x="37546" y="167640"/>
                  </a:lnTo>
                  <a:lnTo>
                    <a:pt x="41319" y="161290"/>
                  </a:lnTo>
                  <a:lnTo>
                    <a:pt x="62639" y="128270"/>
                  </a:lnTo>
                  <a:lnTo>
                    <a:pt x="77304" y="110490"/>
                  </a:lnTo>
                  <a:lnTo>
                    <a:pt x="82486" y="104140"/>
                  </a:lnTo>
                  <a:lnTo>
                    <a:pt x="87809" y="97790"/>
                  </a:lnTo>
                  <a:lnTo>
                    <a:pt x="93275" y="92710"/>
                  </a:lnTo>
                  <a:lnTo>
                    <a:pt x="98877" y="87630"/>
                  </a:lnTo>
                  <a:lnTo>
                    <a:pt x="104607" y="82550"/>
                  </a:lnTo>
                  <a:lnTo>
                    <a:pt x="110467" y="76200"/>
                  </a:lnTo>
                  <a:lnTo>
                    <a:pt x="116455" y="71120"/>
                  </a:lnTo>
                  <a:lnTo>
                    <a:pt x="122566" y="67310"/>
                  </a:lnTo>
                  <a:lnTo>
                    <a:pt x="128790" y="62230"/>
                  </a:lnTo>
                  <a:lnTo>
                    <a:pt x="135129" y="57150"/>
                  </a:lnTo>
                  <a:lnTo>
                    <a:pt x="141583" y="53340"/>
                  </a:lnTo>
                  <a:lnTo>
                    <a:pt x="148143" y="48260"/>
                  </a:lnTo>
                  <a:lnTo>
                    <a:pt x="161560" y="40640"/>
                  </a:lnTo>
                  <a:lnTo>
                    <a:pt x="175364" y="33020"/>
                  </a:lnTo>
                  <a:lnTo>
                    <a:pt x="182393" y="30480"/>
                  </a:lnTo>
                  <a:lnTo>
                    <a:pt x="189504" y="26670"/>
                  </a:lnTo>
                  <a:lnTo>
                    <a:pt x="196698" y="24130"/>
                  </a:lnTo>
                  <a:lnTo>
                    <a:pt x="203965" y="20320"/>
                  </a:lnTo>
                  <a:lnTo>
                    <a:pt x="226154" y="12700"/>
                  </a:lnTo>
                  <a:lnTo>
                    <a:pt x="233670" y="11430"/>
                  </a:lnTo>
                  <a:lnTo>
                    <a:pt x="241234" y="8890"/>
                  </a:lnTo>
                  <a:lnTo>
                    <a:pt x="248844" y="7620"/>
                  </a:lnTo>
                  <a:lnTo>
                    <a:pt x="256501" y="5080"/>
                  </a:lnTo>
                  <a:lnTo>
                    <a:pt x="279668" y="1270"/>
                  </a:lnTo>
                  <a:lnTo>
                    <a:pt x="8459922" y="1270"/>
                  </a:lnTo>
                  <a:lnTo>
                    <a:pt x="8483089" y="5080"/>
                  </a:lnTo>
                  <a:lnTo>
                    <a:pt x="8490746" y="7620"/>
                  </a:lnTo>
                  <a:lnTo>
                    <a:pt x="8498356" y="8890"/>
                  </a:lnTo>
                  <a:lnTo>
                    <a:pt x="8505919" y="11430"/>
                  </a:lnTo>
                  <a:lnTo>
                    <a:pt x="8513436" y="12700"/>
                  </a:lnTo>
                  <a:lnTo>
                    <a:pt x="8535625" y="20320"/>
                  </a:lnTo>
                  <a:lnTo>
                    <a:pt x="8542891" y="24130"/>
                  </a:lnTo>
                  <a:lnTo>
                    <a:pt x="8550085" y="26670"/>
                  </a:lnTo>
                  <a:lnTo>
                    <a:pt x="8557196" y="30480"/>
                  </a:lnTo>
                  <a:lnTo>
                    <a:pt x="8564225" y="33020"/>
                  </a:lnTo>
                  <a:lnTo>
                    <a:pt x="8578028" y="40640"/>
                  </a:lnTo>
                  <a:lnTo>
                    <a:pt x="8591445" y="48260"/>
                  </a:lnTo>
                  <a:lnTo>
                    <a:pt x="8598005" y="53340"/>
                  </a:lnTo>
                  <a:lnTo>
                    <a:pt x="8599960" y="54610"/>
                  </a:lnTo>
                  <a:lnTo>
                    <a:pt x="305737" y="54610"/>
                  </a:lnTo>
                  <a:lnTo>
                    <a:pt x="280012" y="57150"/>
                  </a:lnTo>
                  <a:lnTo>
                    <a:pt x="229862" y="69850"/>
                  </a:lnTo>
                  <a:lnTo>
                    <a:pt x="194373" y="85090"/>
                  </a:lnTo>
                  <a:lnTo>
                    <a:pt x="161580" y="106680"/>
                  </a:lnTo>
                  <a:lnTo>
                    <a:pt x="132213" y="132080"/>
                  </a:lnTo>
                  <a:lnTo>
                    <a:pt x="106877" y="161290"/>
                  </a:lnTo>
                  <a:lnTo>
                    <a:pt x="86107" y="194310"/>
                  </a:lnTo>
                  <a:lnTo>
                    <a:pt x="70379" y="229870"/>
                  </a:lnTo>
                  <a:lnTo>
                    <a:pt x="60037" y="266700"/>
                  </a:lnTo>
                  <a:lnTo>
                    <a:pt x="55287" y="304800"/>
                  </a:lnTo>
                  <a:lnTo>
                    <a:pt x="54970" y="318770"/>
                  </a:lnTo>
                  <a:lnTo>
                    <a:pt x="54970" y="647700"/>
                  </a:lnTo>
                  <a:lnTo>
                    <a:pt x="57820" y="687070"/>
                  </a:lnTo>
                  <a:lnTo>
                    <a:pt x="70379" y="736600"/>
                  </a:lnTo>
                  <a:lnTo>
                    <a:pt x="86107" y="772160"/>
                  </a:lnTo>
                  <a:lnTo>
                    <a:pt x="106876" y="805180"/>
                  </a:lnTo>
                  <a:lnTo>
                    <a:pt x="132213" y="834390"/>
                  </a:lnTo>
                  <a:lnTo>
                    <a:pt x="161580" y="859790"/>
                  </a:lnTo>
                  <a:lnTo>
                    <a:pt x="194373" y="880110"/>
                  </a:lnTo>
                  <a:lnTo>
                    <a:pt x="229862" y="896620"/>
                  </a:lnTo>
                  <a:lnTo>
                    <a:pt x="280012" y="909320"/>
                  </a:lnTo>
                  <a:lnTo>
                    <a:pt x="305737" y="911860"/>
                  </a:lnTo>
                  <a:lnTo>
                    <a:pt x="8599959" y="911860"/>
                  </a:lnTo>
                  <a:lnTo>
                    <a:pt x="8598005" y="913130"/>
                  </a:lnTo>
                  <a:lnTo>
                    <a:pt x="8591445" y="916940"/>
                  </a:lnTo>
                  <a:lnTo>
                    <a:pt x="8584786" y="922020"/>
                  </a:lnTo>
                  <a:lnTo>
                    <a:pt x="8571171" y="929640"/>
                  </a:lnTo>
                  <a:lnTo>
                    <a:pt x="8564224" y="932180"/>
                  </a:lnTo>
                  <a:lnTo>
                    <a:pt x="8550084" y="939800"/>
                  </a:lnTo>
                  <a:lnTo>
                    <a:pt x="8535625" y="944880"/>
                  </a:lnTo>
                  <a:lnTo>
                    <a:pt x="8528294" y="948690"/>
                  </a:lnTo>
                  <a:lnTo>
                    <a:pt x="8520898" y="951230"/>
                  </a:lnTo>
                  <a:lnTo>
                    <a:pt x="8513437" y="952500"/>
                  </a:lnTo>
                  <a:lnTo>
                    <a:pt x="8498356" y="957580"/>
                  </a:lnTo>
                  <a:lnTo>
                    <a:pt x="8483089" y="960120"/>
                  </a:lnTo>
                  <a:lnTo>
                    <a:pt x="8475395" y="962660"/>
                  </a:lnTo>
                  <a:lnTo>
                    <a:pt x="8467673" y="963930"/>
                  </a:lnTo>
                  <a:close/>
                </a:path>
                <a:path w="8740140" h="966469">
                  <a:moveTo>
                    <a:pt x="8599959" y="911860"/>
                  </a:moveTo>
                  <a:lnTo>
                    <a:pt x="8433852" y="911860"/>
                  </a:lnTo>
                  <a:lnTo>
                    <a:pt x="8459576" y="909320"/>
                  </a:lnTo>
                  <a:lnTo>
                    <a:pt x="8484990" y="904240"/>
                  </a:lnTo>
                  <a:lnTo>
                    <a:pt x="8533666" y="886460"/>
                  </a:lnTo>
                  <a:lnTo>
                    <a:pt x="8567412" y="867410"/>
                  </a:lnTo>
                  <a:lnTo>
                    <a:pt x="8597991" y="843280"/>
                  </a:lnTo>
                  <a:lnTo>
                    <a:pt x="8624759" y="815340"/>
                  </a:lnTo>
                  <a:lnTo>
                    <a:pt x="8647108" y="783590"/>
                  </a:lnTo>
                  <a:lnTo>
                    <a:pt x="8664543" y="749300"/>
                  </a:lnTo>
                  <a:lnTo>
                    <a:pt x="8676713" y="712470"/>
                  </a:lnTo>
                  <a:lnTo>
                    <a:pt x="8683353" y="674370"/>
                  </a:lnTo>
                  <a:lnTo>
                    <a:pt x="8684620" y="647700"/>
                  </a:lnTo>
                  <a:lnTo>
                    <a:pt x="8684620" y="318770"/>
                  </a:lnTo>
                  <a:lnTo>
                    <a:pt x="8681769" y="279400"/>
                  </a:lnTo>
                  <a:lnTo>
                    <a:pt x="8673266" y="241300"/>
                  </a:lnTo>
                  <a:lnTo>
                    <a:pt x="8659293" y="205740"/>
                  </a:lnTo>
                  <a:lnTo>
                    <a:pt x="8640174" y="171450"/>
                  </a:lnTo>
                  <a:lnTo>
                    <a:pt x="8616314" y="140970"/>
                  </a:lnTo>
                  <a:lnTo>
                    <a:pt x="8588202" y="114300"/>
                  </a:lnTo>
                  <a:lnTo>
                    <a:pt x="8556463" y="91440"/>
                  </a:lnTo>
                  <a:lnTo>
                    <a:pt x="8509726" y="69850"/>
                  </a:lnTo>
                  <a:lnTo>
                    <a:pt x="8459576" y="57150"/>
                  </a:lnTo>
                  <a:lnTo>
                    <a:pt x="8433852" y="54610"/>
                  </a:lnTo>
                  <a:lnTo>
                    <a:pt x="8599960" y="54610"/>
                  </a:lnTo>
                  <a:lnTo>
                    <a:pt x="8604459" y="57150"/>
                  </a:lnTo>
                  <a:lnTo>
                    <a:pt x="8610799" y="62230"/>
                  </a:lnTo>
                  <a:lnTo>
                    <a:pt x="8617024" y="67310"/>
                  </a:lnTo>
                  <a:lnTo>
                    <a:pt x="8623135" y="71120"/>
                  </a:lnTo>
                  <a:lnTo>
                    <a:pt x="8629123" y="76200"/>
                  </a:lnTo>
                  <a:lnTo>
                    <a:pt x="8634983" y="82550"/>
                  </a:lnTo>
                  <a:lnTo>
                    <a:pt x="8640713" y="87630"/>
                  </a:lnTo>
                  <a:lnTo>
                    <a:pt x="8646314" y="92710"/>
                  </a:lnTo>
                  <a:lnTo>
                    <a:pt x="8651780" y="97790"/>
                  </a:lnTo>
                  <a:lnTo>
                    <a:pt x="8657104" y="104140"/>
                  </a:lnTo>
                  <a:lnTo>
                    <a:pt x="8662285" y="110490"/>
                  </a:lnTo>
                  <a:lnTo>
                    <a:pt x="8667323" y="115570"/>
                  </a:lnTo>
                  <a:lnTo>
                    <a:pt x="8690227" y="147320"/>
                  </a:lnTo>
                  <a:lnTo>
                    <a:pt x="8698269" y="161290"/>
                  </a:lnTo>
                  <a:lnTo>
                    <a:pt x="8702043" y="167640"/>
                  </a:lnTo>
                  <a:lnTo>
                    <a:pt x="8705648" y="175260"/>
                  </a:lnTo>
                  <a:lnTo>
                    <a:pt x="8709078" y="181610"/>
                  </a:lnTo>
                  <a:lnTo>
                    <a:pt x="8712335" y="189230"/>
                  </a:lnTo>
                  <a:lnTo>
                    <a:pt x="8725958" y="226060"/>
                  </a:lnTo>
                  <a:lnTo>
                    <a:pt x="8734992" y="264160"/>
                  </a:lnTo>
                  <a:lnTo>
                    <a:pt x="8739302" y="302260"/>
                  </a:lnTo>
                  <a:lnTo>
                    <a:pt x="8739590" y="309880"/>
                  </a:lnTo>
                  <a:lnTo>
                    <a:pt x="8739590" y="655320"/>
                  </a:lnTo>
                  <a:lnTo>
                    <a:pt x="8736235" y="694690"/>
                  </a:lnTo>
                  <a:lnTo>
                    <a:pt x="8728138" y="732790"/>
                  </a:lnTo>
                  <a:lnTo>
                    <a:pt x="8715419" y="769620"/>
                  </a:lnTo>
                  <a:lnTo>
                    <a:pt x="8712336" y="777240"/>
                  </a:lnTo>
                  <a:lnTo>
                    <a:pt x="8709078" y="784860"/>
                  </a:lnTo>
                  <a:lnTo>
                    <a:pt x="8705648" y="791210"/>
                  </a:lnTo>
                  <a:lnTo>
                    <a:pt x="8702043" y="798830"/>
                  </a:lnTo>
                  <a:lnTo>
                    <a:pt x="8698269" y="805180"/>
                  </a:lnTo>
                  <a:lnTo>
                    <a:pt x="8694331" y="811530"/>
                  </a:lnTo>
                  <a:lnTo>
                    <a:pt x="8690227" y="817880"/>
                  </a:lnTo>
                  <a:lnTo>
                    <a:pt x="8685959" y="825500"/>
                  </a:lnTo>
                  <a:lnTo>
                    <a:pt x="8681532" y="831850"/>
                  </a:lnTo>
                  <a:lnTo>
                    <a:pt x="8676950" y="838200"/>
                  </a:lnTo>
                  <a:lnTo>
                    <a:pt x="8672214" y="844550"/>
                  </a:lnTo>
                  <a:lnTo>
                    <a:pt x="8667323" y="849630"/>
                  </a:lnTo>
                  <a:lnTo>
                    <a:pt x="8662285" y="855980"/>
                  </a:lnTo>
                  <a:lnTo>
                    <a:pt x="8657104" y="862330"/>
                  </a:lnTo>
                  <a:lnTo>
                    <a:pt x="8651780" y="867410"/>
                  </a:lnTo>
                  <a:lnTo>
                    <a:pt x="8646314" y="873760"/>
                  </a:lnTo>
                  <a:lnTo>
                    <a:pt x="8617024" y="899160"/>
                  </a:lnTo>
                  <a:lnTo>
                    <a:pt x="8604459" y="908050"/>
                  </a:lnTo>
                  <a:lnTo>
                    <a:pt x="8599959" y="911860"/>
                  </a:lnTo>
                  <a:close/>
                </a:path>
                <a:path w="8740140" h="966469">
                  <a:moveTo>
                    <a:pt x="8444346" y="966470"/>
                  </a:moveTo>
                  <a:lnTo>
                    <a:pt x="295244" y="966470"/>
                  </a:lnTo>
                  <a:lnTo>
                    <a:pt x="279668" y="963930"/>
                  </a:lnTo>
                  <a:lnTo>
                    <a:pt x="8459922" y="963930"/>
                  </a:lnTo>
                  <a:lnTo>
                    <a:pt x="8444346" y="966470"/>
                  </a:lnTo>
                  <a:close/>
                </a:path>
              </a:pathLst>
            </a:custGeom>
            <a:solidFill>
              <a:srgbClr val="2525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390649" y="504907"/>
              <a:ext cx="8648700" cy="876300"/>
            </a:xfrm>
            <a:custGeom>
              <a:avLst/>
              <a:gdLst/>
              <a:ahLst/>
              <a:cxnLst/>
              <a:rect l="l" t="t" r="r" b="b"/>
              <a:pathLst>
                <a:path w="8648700" h="876300">
                  <a:moveTo>
                    <a:pt x="8382159" y="876135"/>
                  </a:moveTo>
                  <a:lnTo>
                    <a:pt x="266540" y="876135"/>
                  </a:lnTo>
                  <a:lnTo>
                    <a:pt x="253149" y="875477"/>
                  </a:lnTo>
                  <a:lnTo>
                    <a:pt x="213377" y="869578"/>
                  </a:lnTo>
                  <a:lnTo>
                    <a:pt x="174909" y="857908"/>
                  </a:lnTo>
                  <a:lnTo>
                    <a:pt x="138562" y="840718"/>
                  </a:lnTo>
                  <a:lnTo>
                    <a:pt x="105138" y="818385"/>
                  </a:lnTo>
                  <a:lnTo>
                    <a:pt x="75347" y="791383"/>
                  </a:lnTo>
                  <a:lnTo>
                    <a:pt x="49845" y="760309"/>
                  </a:lnTo>
                  <a:lnTo>
                    <a:pt x="29175" y="725823"/>
                  </a:lnTo>
                  <a:lnTo>
                    <a:pt x="13791" y="688684"/>
                  </a:lnTo>
                  <a:lnTo>
                    <a:pt x="4022" y="649682"/>
                  </a:lnTo>
                  <a:lnTo>
                    <a:pt x="82" y="609677"/>
                  </a:lnTo>
                  <a:lnTo>
                    <a:pt x="0" y="602969"/>
                  </a:lnTo>
                  <a:lnTo>
                    <a:pt x="82" y="266458"/>
                  </a:lnTo>
                  <a:lnTo>
                    <a:pt x="4022" y="226453"/>
                  </a:lnTo>
                  <a:lnTo>
                    <a:pt x="13791" y="187451"/>
                  </a:lnTo>
                  <a:lnTo>
                    <a:pt x="29175" y="150312"/>
                  </a:lnTo>
                  <a:lnTo>
                    <a:pt x="49845" y="115825"/>
                  </a:lnTo>
                  <a:lnTo>
                    <a:pt x="75347" y="84751"/>
                  </a:lnTo>
                  <a:lnTo>
                    <a:pt x="105138" y="57750"/>
                  </a:lnTo>
                  <a:lnTo>
                    <a:pt x="138562" y="35417"/>
                  </a:lnTo>
                  <a:lnTo>
                    <a:pt x="174909" y="18226"/>
                  </a:lnTo>
                  <a:lnTo>
                    <a:pt x="213377" y="6557"/>
                  </a:lnTo>
                  <a:lnTo>
                    <a:pt x="253149" y="657"/>
                  </a:lnTo>
                  <a:lnTo>
                    <a:pt x="266540" y="0"/>
                  </a:lnTo>
                  <a:lnTo>
                    <a:pt x="8382159" y="0"/>
                  </a:lnTo>
                  <a:lnTo>
                    <a:pt x="8422163" y="3940"/>
                  </a:lnTo>
                  <a:lnTo>
                    <a:pt x="8461164" y="13709"/>
                  </a:lnTo>
                  <a:lnTo>
                    <a:pt x="8498304" y="29093"/>
                  </a:lnTo>
                  <a:lnTo>
                    <a:pt x="8532791" y="49763"/>
                  </a:lnTo>
                  <a:lnTo>
                    <a:pt x="8563864" y="75265"/>
                  </a:lnTo>
                  <a:lnTo>
                    <a:pt x="8590865" y="105056"/>
                  </a:lnTo>
                  <a:lnTo>
                    <a:pt x="8613198" y="138480"/>
                  </a:lnTo>
                  <a:lnTo>
                    <a:pt x="8630389" y="174827"/>
                  </a:lnTo>
                  <a:lnTo>
                    <a:pt x="8642058" y="213295"/>
                  </a:lnTo>
                  <a:lnTo>
                    <a:pt x="8647959" y="253066"/>
                  </a:lnTo>
                  <a:lnTo>
                    <a:pt x="8648617" y="266458"/>
                  </a:lnTo>
                  <a:lnTo>
                    <a:pt x="8648617" y="609677"/>
                  </a:lnTo>
                  <a:lnTo>
                    <a:pt x="8644675" y="649682"/>
                  </a:lnTo>
                  <a:lnTo>
                    <a:pt x="8634906" y="688684"/>
                  </a:lnTo>
                  <a:lnTo>
                    <a:pt x="8619522" y="725823"/>
                  </a:lnTo>
                  <a:lnTo>
                    <a:pt x="8598852" y="760309"/>
                  </a:lnTo>
                  <a:lnTo>
                    <a:pt x="8573351" y="791383"/>
                  </a:lnTo>
                  <a:lnTo>
                    <a:pt x="8543559" y="818385"/>
                  </a:lnTo>
                  <a:lnTo>
                    <a:pt x="8510135" y="840718"/>
                  </a:lnTo>
                  <a:lnTo>
                    <a:pt x="8473789" y="857908"/>
                  </a:lnTo>
                  <a:lnTo>
                    <a:pt x="8435321" y="869578"/>
                  </a:lnTo>
                  <a:lnTo>
                    <a:pt x="8395550" y="875477"/>
                  </a:lnTo>
                  <a:lnTo>
                    <a:pt x="8382159" y="876135"/>
                  </a:lnTo>
                  <a:close/>
                </a:path>
              </a:pathLst>
            </a:custGeom>
            <a:solidFill>
              <a:srgbClr val="00002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354262" y="617759"/>
            <a:ext cx="6717030" cy="57213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30"/>
              <a:t>DESCRIPCIÓN</a:t>
            </a:r>
            <a:r>
              <a:rPr dirty="0" spc="-35"/>
              <a:t> </a:t>
            </a:r>
            <a:r>
              <a:rPr dirty="0" spc="-75"/>
              <a:t>DEL</a:t>
            </a:r>
            <a:r>
              <a:rPr dirty="0" spc="-40"/>
              <a:t> </a:t>
            </a:r>
            <a:r>
              <a:rPr dirty="0" spc="-60"/>
              <a:t>PROYECTO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1367968" y="1548854"/>
            <a:ext cx="2807970" cy="2489200"/>
            <a:chOff x="1367968" y="1548854"/>
            <a:chExt cx="2807970" cy="2489200"/>
          </a:xfrm>
        </p:grpSpPr>
        <p:sp>
          <p:nvSpPr>
            <p:cNvPr id="9" name="object 9"/>
            <p:cNvSpPr/>
            <p:nvPr/>
          </p:nvSpPr>
          <p:spPr>
            <a:xfrm>
              <a:off x="1367968" y="1548854"/>
              <a:ext cx="2807970" cy="2489200"/>
            </a:xfrm>
            <a:custGeom>
              <a:avLst/>
              <a:gdLst/>
              <a:ahLst/>
              <a:cxnLst/>
              <a:rect l="l" t="t" r="r" b="b"/>
              <a:pathLst>
                <a:path w="2807970" h="2489200">
                  <a:moveTo>
                    <a:pt x="2597612" y="12700"/>
                  </a:moveTo>
                  <a:lnTo>
                    <a:pt x="210000" y="12700"/>
                  </a:lnTo>
                  <a:lnTo>
                    <a:pt x="216980" y="0"/>
                  </a:lnTo>
                  <a:lnTo>
                    <a:pt x="2590633" y="0"/>
                  </a:lnTo>
                  <a:lnTo>
                    <a:pt x="2597612" y="12700"/>
                  </a:lnTo>
                  <a:close/>
                </a:path>
                <a:path w="2807970" h="2489200">
                  <a:moveTo>
                    <a:pt x="2638247" y="25400"/>
                  </a:moveTo>
                  <a:lnTo>
                    <a:pt x="169365" y="25400"/>
                  </a:lnTo>
                  <a:lnTo>
                    <a:pt x="175968" y="12700"/>
                  </a:lnTo>
                  <a:lnTo>
                    <a:pt x="2631644" y="12700"/>
                  </a:lnTo>
                  <a:lnTo>
                    <a:pt x="2638247" y="25400"/>
                  </a:lnTo>
                  <a:close/>
                </a:path>
                <a:path w="2807970" h="2489200">
                  <a:moveTo>
                    <a:pt x="231834" y="38100"/>
                  </a:moveTo>
                  <a:lnTo>
                    <a:pt x="150020" y="38100"/>
                  </a:lnTo>
                  <a:lnTo>
                    <a:pt x="156387" y="25400"/>
                  </a:lnTo>
                  <a:lnTo>
                    <a:pt x="244479" y="25400"/>
                  </a:lnTo>
                  <a:lnTo>
                    <a:pt x="231834" y="38100"/>
                  </a:lnTo>
                  <a:close/>
                </a:path>
                <a:path w="2807970" h="2489200">
                  <a:moveTo>
                    <a:pt x="2657592" y="38100"/>
                  </a:moveTo>
                  <a:lnTo>
                    <a:pt x="2575777" y="38100"/>
                  </a:lnTo>
                  <a:lnTo>
                    <a:pt x="2563132" y="25400"/>
                  </a:lnTo>
                  <a:lnTo>
                    <a:pt x="2651226" y="25400"/>
                  </a:lnTo>
                  <a:lnTo>
                    <a:pt x="2657592" y="38100"/>
                  </a:lnTo>
                  <a:close/>
                </a:path>
                <a:path w="2807970" h="2489200">
                  <a:moveTo>
                    <a:pt x="195007" y="50800"/>
                  </a:moveTo>
                  <a:lnTo>
                    <a:pt x="125477" y="50800"/>
                  </a:lnTo>
                  <a:lnTo>
                    <a:pt x="131470" y="38100"/>
                  </a:lnTo>
                  <a:lnTo>
                    <a:pt x="207098" y="38100"/>
                  </a:lnTo>
                  <a:lnTo>
                    <a:pt x="195007" y="50800"/>
                  </a:lnTo>
                  <a:close/>
                </a:path>
                <a:path w="2807970" h="2489200">
                  <a:moveTo>
                    <a:pt x="2682135" y="50800"/>
                  </a:moveTo>
                  <a:lnTo>
                    <a:pt x="2612604" y="50800"/>
                  </a:lnTo>
                  <a:lnTo>
                    <a:pt x="2600514" y="38100"/>
                  </a:lnTo>
                  <a:lnTo>
                    <a:pt x="2676142" y="38100"/>
                  </a:lnTo>
                  <a:lnTo>
                    <a:pt x="2682135" y="50800"/>
                  </a:lnTo>
                  <a:close/>
                </a:path>
                <a:path w="2807970" h="2489200">
                  <a:moveTo>
                    <a:pt x="149412" y="76200"/>
                  </a:moveTo>
                  <a:lnTo>
                    <a:pt x="97135" y="76200"/>
                  </a:lnTo>
                  <a:lnTo>
                    <a:pt x="102576" y="63500"/>
                  </a:lnTo>
                  <a:lnTo>
                    <a:pt x="108137" y="63500"/>
                  </a:lnTo>
                  <a:lnTo>
                    <a:pt x="113811" y="50800"/>
                  </a:lnTo>
                  <a:lnTo>
                    <a:pt x="171610" y="50800"/>
                  </a:lnTo>
                  <a:lnTo>
                    <a:pt x="160361" y="63500"/>
                  </a:lnTo>
                  <a:lnTo>
                    <a:pt x="149412" y="76200"/>
                  </a:lnTo>
                  <a:close/>
                </a:path>
                <a:path w="2807970" h="2489200">
                  <a:moveTo>
                    <a:pt x="2710477" y="76200"/>
                  </a:moveTo>
                  <a:lnTo>
                    <a:pt x="2658199" y="76200"/>
                  </a:lnTo>
                  <a:lnTo>
                    <a:pt x="2647250" y="63500"/>
                  </a:lnTo>
                  <a:lnTo>
                    <a:pt x="2636002" y="50800"/>
                  </a:lnTo>
                  <a:lnTo>
                    <a:pt x="2693802" y="50800"/>
                  </a:lnTo>
                  <a:lnTo>
                    <a:pt x="2699475" y="63500"/>
                  </a:lnTo>
                  <a:lnTo>
                    <a:pt x="2705036" y="63500"/>
                  </a:lnTo>
                  <a:lnTo>
                    <a:pt x="2710477" y="76200"/>
                  </a:lnTo>
                  <a:close/>
                </a:path>
                <a:path w="2807970" h="2489200">
                  <a:moveTo>
                    <a:pt x="128623" y="88900"/>
                  </a:moveTo>
                  <a:lnTo>
                    <a:pt x="81537" y="88900"/>
                  </a:lnTo>
                  <a:lnTo>
                    <a:pt x="86612" y="76200"/>
                  </a:lnTo>
                  <a:lnTo>
                    <a:pt x="138816" y="76200"/>
                  </a:lnTo>
                  <a:lnTo>
                    <a:pt x="128623" y="88900"/>
                  </a:lnTo>
                  <a:close/>
                </a:path>
                <a:path w="2807970" h="2489200">
                  <a:moveTo>
                    <a:pt x="2726075" y="88900"/>
                  </a:moveTo>
                  <a:lnTo>
                    <a:pt x="2678988" y="88900"/>
                  </a:lnTo>
                  <a:lnTo>
                    <a:pt x="2668796" y="76200"/>
                  </a:lnTo>
                  <a:lnTo>
                    <a:pt x="2721000" y="76200"/>
                  </a:lnTo>
                  <a:lnTo>
                    <a:pt x="2726075" y="88900"/>
                  </a:lnTo>
                  <a:close/>
                </a:path>
                <a:path w="2807970" h="2489200">
                  <a:moveTo>
                    <a:pt x="92066" y="127000"/>
                  </a:moveTo>
                  <a:lnTo>
                    <a:pt x="49799" y="127000"/>
                  </a:lnTo>
                  <a:lnTo>
                    <a:pt x="53910" y="114300"/>
                  </a:lnTo>
                  <a:lnTo>
                    <a:pt x="58165" y="114300"/>
                  </a:lnTo>
                  <a:lnTo>
                    <a:pt x="62562" y="101600"/>
                  </a:lnTo>
                  <a:lnTo>
                    <a:pt x="71783" y="101600"/>
                  </a:lnTo>
                  <a:lnTo>
                    <a:pt x="76594" y="88900"/>
                  </a:lnTo>
                  <a:lnTo>
                    <a:pt x="118834" y="88900"/>
                  </a:lnTo>
                  <a:lnTo>
                    <a:pt x="109449" y="101600"/>
                  </a:lnTo>
                  <a:lnTo>
                    <a:pt x="100511" y="114300"/>
                  </a:lnTo>
                  <a:lnTo>
                    <a:pt x="92066" y="127000"/>
                  </a:lnTo>
                  <a:close/>
                </a:path>
                <a:path w="2807970" h="2489200">
                  <a:moveTo>
                    <a:pt x="2757813" y="127000"/>
                  </a:moveTo>
                  <a:lnTo>
                    <a:pt x="2715545" y="127000"/>
                  </a:lnTo>
                  <a:lnTo>
                    <a:pt x="2707100" y="114300"/>
                  </a:lnTo>
                  <a:lnTo>
                    <a:pt x="2698163" y="101600"/>
                  </a:lnTo>
                  <a:lnTo>
                    <a:pt x="2688778" y="88900"/>
                  </a:lnTo>
                  <a:lnTo>
                    <a:pt x="2731018" y="88900"/>
                  </a:lnTo>
                  <a:lnTo>
                    <a:pt x="2735829" y="101600"/>
                  </a:lnTo>
                  <a:lnTo>
                    <a:pt x="2745049" y="101600"/>
                  </a:lnTo>
                  <a:lnTo>
                    <a:pt x="2749447" y="114300"/>
                  </a:lnTo>
                  <a:lnTo>
                    <a:pt x="2753702" y="114300"/>
                  </a:lnTo>
                  <a:lnTo>
                    <a:pt x="2757813" y="127000"/>
                  </a:lnTo>
                  <a:close/>
                </a:path>
                <a:path w="2807970" h="2489200">
                  <a:moveTo>
                    <a:pt x="47615" y="2286000"/>
                  </a:moveTo>
                  <a:lnTo>
                    <a:pt x="14852" y="2286000"/>
                  </a:lnTo>
                  <a:lnTo>
                    <a:pt x="12657" y="2273300"/>
                  </a:lnTo>
                  <a:lnTo>
                    <a:pt x="10633" y="2273300"/>
                  </a:lnTo>
                  <a:lnTo>
                    <a:pt x="8781" y="2260600"/>
                  </a:lnTo>
                  <a:lnTo>
                    <a:pt x="7103" y="2260600"/>
                  </a:lnTo>
                  <a:lnTo>
                    <a:pt x="5598" y="2247900"/>
                  </a:lnTo>
                  <a:lnTo>
                    <a:pt x="4268" y="2247900"/>
                  </a:lnTo>
                  <a:lnTo>
                    <a:pt x="3114" y="2235200"/>
                  </a:lnTo>
                  <a:lnTo>
                    <a:pt x="2137" y="2222500"/>
                  </a:lnTo>
                  <a:lnTo>
                    <a:pt x="1336" y="2222500"/>
                  </a:lnTo>
                  <a:lnTo>
                    <a:pt x="712" y="2209800"/>
                  </a:lnTo>
                  <a:lnTo>
                    <a:pt x="267" y="2209800"/>
                  </a:lnTo>
                  <a:lnTo>
                    <a:pt x="0" y="2197100"/>
                  </a:lnTo>
                  <a:lnTo>
                    <a:pt x="0" y="279400"/>
                  </a:lnTo>
                  <a:lnTo>
                    <a:pt x="267" y="279400"/>
                  </a:lnTo>
                  <a:lnTo>
                    <a:pt x="712" y="266700"/>
                  </a:lnTo>
                  <a:lnTo>
                    <a:pt x="1336" y="266700"/>
                  </a:lnTo>
                  <a:lnTo>
                    <a:pt x="2137" y="254000"/>
                  </a:lnTo>
                  <a:lnTo>
                    <a:pt x="3114" y="241300"/>
                  </a:lnTo>
                  <a:lnTo>
                    <a:pt x="4268" y="241300"/>
                  </a:lnTo>
                  <a:lnTo>
                    <a:pt x="5598" y="228600"/>
                  </a:lnTo>
                  <a:lnTo>
                    <a:pt x="7103" y="228600"/>
                  </a:lnTo>
                  <a:lnTo>
                    <a:pt x="8781" y="215900"/>
                  </a:lnTo>
                  <a:lnTo>
                    <a:pt x="10633" y="215900"/>
                  </a:lnTo>
                  <a:lnTo>
                    <a:pt x="12657" y="203200"/>
                  </a:lnTo>
                  <a:lnTo>
                    <a:pt x="14852" y="190500"/>
                  </a:lnTo>
                  <a:lnTo>
                    <a:pt x="17214" y="190500"/>
                  </a:lnTo>
                  <a:lnTo>
                    <a:pt x="19745" y="177800"/>
                  </a:lnTo>
                  <a:lnTo>
                    <a:pt x="22443" y="177800"/>
                  </a:lnTo>
                  <a:lnTo>
                    <a:pt x="25307" y="165100"/>
                  </a:lnTo>
                  <a:lnTo>
                    <a:pt x="28331" y="165100"/>
                  </a:lnTo>
                  <a:lnTo>
                    <a:pt x="31517" y="152400"/>
                  </a:lnTo>
                  <a:lnTo>
                    <a:pt x="34864" y="152400"/>
                  </a:lnTo>
                  <a:lnTo>
                    <a:pt x="38368" y="139700"/>
                  </a:lnTo>
                  <a:lnTo>
                    <a:pt x="42025" y="139700"/>
                  </a:lnTo>
                  <a:lnTo>
                    <a:pt x="45836" y="127000"/>
                  </a:lnTo>
                  <a:lnTo>
                    <a:pt x="84113" y="127000"/>
                  </a:lnTo>
                  <a:lnTo>
                    <a:pt x="63343" y="165100"/>
                  </a:lnTo>
                  <a:lnTo>
                    <a:pt x="47615" y="203200"/>
                  </a:lnTo>
                  <a:lnTo>
                    <a:pt x="37273" y="241300"/>
                  </a:lnTo>
                  <a:lnTo>
                    <a:pt x="32523" y="279400"/>
                  </a:lnTo>
                  <a:lnTo>
                    <a:pt x="32206" y="292100"/>
                  </a:lnTo>
                  <a:lnTo>
                    <a:pt x="32206" y="2197100"/>
                  </a:lnTo>
                  <a:lnTo>
                    <a:pt x="35056" y="2235200"/>
                  </a:lnTo>
                  <a:lnTo>
                    <a:pt x="43559" y="2273300"/>
                  </a:lnTo>
                  <a:lnTo>
                    <a:pt x="47615" y="2286000"/>
                  </a:lnTo>
                  <a:close/>
                </a:path>
                <a:path w="2807970" h="2489200">
                  <a:moveTo>
                    <a:pt x="2792760" y="2286000"/>
                  </a:moveTo>
                  <a:lnTo>
                    <a:pt x="2759996" y="2286000"/>
                  </a:lnTo>
                  <a:lnTo>
                    <a:pt x="2764053" y="2273300"/>
                  </a:lnTo>
                  <a:lnTo>
                    <a:pt x="2767500" y="2260600"/>
                  </a:lnTo>
                  <a:lnTo>
                    <a:pt x="2774139" y="2222500"/>
                  </a:lnTo>
                  <a:lnTo>
                    <a:pt x="2775406" y="2197100"/>
                  </a:lnTo>
                  <a:lnTo>
                    <a:pt x="2775406" y="292100"/>
                  </a:lnTo>
                  <a:lnTo>
                    <a:pt x="2772555" y="254000"/>
                  </a:lnTo>
                  <a:lnTo>
                    <a:pt x="2764053" y="215900"/>
                  </a:lnTo>
                  <a:lnTo>
                    <a:pt x="2750080" y="177800"/>
                  </a:lnTo>
                  <a:lnTo>
                    <a:pt x="2730960" y="139700"/>
                  </a:lnTo>
                  <a:lnTo>
                    <a:pt x="2723499" y="127000"/>
                  </a:lnTo>
                  <a:lnTo>
                    <a:pt x="2761777" y="127000"/>
                  </a:lnTo>
                  <a:lnTo>
                    <a:pt x="2765587" y="139700"/>
                  </a:lnTo>
                  <a:lnTo>
                    <a:pt x="2769244" y="139700"/>
                  </a:lnTo>
                  <a:lnTo>
                    <a:pt x="2772748" y="152400"/>
                  </a:lnTo>
                  <a:lnTo>
                    <a:pt x="2776095" y="152400"/>
                  </a:lnTo>
                  <a:lnTo>
                    <a:pt x="2779281" y="165100"/>
                  </a:lnTo>
                  <a:lnTo>
                    <a:pt x="2782305" y="165100"/>
                  </a:lnTo>
                  <a:lnTo>
                    <a:pt x="2785168" y="177800"/>
                  </a:lnTo>
                  <a:lnTo>
                    <a:pt x="2787867" y="177800"/>
                  </a:lnTo>
                  <a:lnTo>
                    <a:pt x="2790398" y="190500"/>
                  </a:lnTo>
                  <a:lnTo>
                    <a:pt x="2792761" y="190500"/>
                  </a:lnTo>
                  <a:lnTo>
                    <a:pt x="2794955" y="203200"/>
                  </a:lnTo>
                  <a:lnTo>
                    <a:pt x="2796979" y="215900"/>
                  </a:lnTo>
                  <a:lnTo>
                    <a:pt x="2798830" y="215900"/>
                  </a:lnTo>
                  <a:lnTo>
                    <a:pt x="2800508" y="228600"/>
                  </a:lnTo>
                  <a:lnTo>
                    <a:pt x="2802013" y="228600"/>
                  </a:lnTo>
                  <a:lnTo>
                    <a:pt x="2803344" y="241300"/>
                  </a:lnTo>
                  <a:lnTo>
                    <a:pt x="2804498" y="241300"/>
                  </a:lnTo>
                  <a:lnTo>
                    <a:pt x="2805475" y="254000"/>
                  </a:lnTo>
                  <a:lnTo>
                    <a:pt x="2806276" y="266700"/>
                  </a:lnTo>
                  <a:lnTo>
                    <a:pt x="2806900" y="266700"/>
                  </a:lnTo>
                  <a:lnTo>
                    <a:pt x="2807346" y="279400"/>
                  </a:lnTo>
                  <a:lnTo>
                    <a:pt x="2807613" y="279400"/>
                  </a:lnTo>
                  <a:lnTo>
                    <a:pt x="2807613" y="2197100"/>
                  </a:lnTo>
                  <a:lnTo>
                    <a:pt x="2807346" y="2209800"/>
                  </a:lnTo>
                  <a:lnTo>
                    <a:pt x="2806900" y="2209800"/>
                  </a:lnTo>
                  <a:lnTo>
                    <a:pt x="2806277" y="2222500"/>
                  </a:lnTo>
                  <a:lnTo>
                    <a:pt x="2805475" y="2222500"/>
                  </a:lnTo>
                  <a:lnTo>
                    <a:pt x="2804498" y="2235200"/>
                  </a:lnTo>
                  <a:lnTo>
                    <a:pt x="2803344" y="2247900"/>
                  </a:lnTo>
                  <a:lnTo>
                    <a:pt x="2802013" y="2247900"/>
                  </a:lnTo>
                  <a:lnTo>
                    <a:pt x="2800508" y="2260600"/>
                  </a:lnTo>
                  <a:lnTo>
                    <a:pt x="2798830" y="2260600"/>
                  </a:lnTo>
                  <a:lnTo>
                    <a:pt x="2796979" y="2273300"/>
                  </a:lnTo>
                  <a:lnTo>
                    <a:pt x="2794955" y="2273300"/>
                  </a:lnTo>
                  <a:lnTo>
                    <a:pt x="2792760" y="2286000"/>
                  </a:lnTo>
                  <a:close/>
                </a:path>
                <a:path w="2807970" h="2489200">
                  <a:moveTo>
                    <a:pt x="92066" y="2362200"/>
                  </a:moveTo>
                  <a:lnTo>
                    <a:pt x="53910" y="2362200"/>
                  </a:lnTo>
                  <a:lnTo>
                    <a:pt x="49799" y="2349500"/>
                  </a:lnTo>
                  <a:lnTo>
                    <a:pt x="42025" y="2349500"/>
                  </a:lnTo>
                  <a:lnTo>
                    <a:pt x="38368" y="2336800"/>
                  </a:lnTo>
                  <a:lnTo>
                    <a:pt x="34864" y="2336800"/>
                  </a:lnTo>
                  <a:lnTo>
                    <a:pt x="31517" y="2324100"/>
                  </a:lnTo>
                  <a:lnTo>
                    <a:pt x="28331" y="2311400"/>
                  </a:lnTo>
                  <a:lnTo>
                    <a:pt x="25307" y="2311400"/>
                  </a:lnTo>
                  <a:lnTo>
                    <a:pt x="22443" y="2298700"/>
                  </a:lnTo>
                  <a:lnTo>
                    <a:pt x="19745" y="2298700"/>
                  </a:lnTo>
                  <a:lnTo>
                    <a:pt x="17214" y="2286000"/>
                  </a:lnTo>
                  <a:lnTo>
                    <a:pt x="52281" y="2286000"/>
                  </a:lnTo>
                  <a:lnTo>
                    <a:pt x="57531" y="2298700"/>
                  </a:lnTo>
                  <a:lnTo>
                    <a:pt x="63343" y="2311400"/>
                  </a:lnTo>
                  <a:lnTo>
                    <a:pt x="69717" y="2324100"/>
                  </a:lnTo>
                  <a:lnTo>
                    <a:pt x="76651" y="2336800"/>
                  </a:lnTo>
                  <a:lnTo>
                    <a:pt x="84113" y="2349500"/>
                  </a:lnTo>
                  <a:lnTo>
                    <a:pt x="92066" y="2362200"/>
                  </a:lnTo>
                  <a:close/>
                </a:path>
                <a:path w="2807970" h="2489200">
                  <a:moveTo>
                    <a:pt x="2753702" y="2362200"/>
                  </a:moveTo>
                  <a:lnTo>
                    <a:pt x="2715545" y="2362200"/>
                  </a:lnTo>
                  <a:lnTo>
                    <a:pt x="2723499" y="2349500"/>
                  </a:lnTo>
                  <a:lnTo>
                    <a:pt x="2730960" y="2336800"/>
                  </a:lnTo>
                  <a:lnTo>
                    <a:pt x="2737895" y="2324100"/>
                  </a:lnTo>
                  <a:lnTo>
                    <a:pt x="2744268" y="2311400"/>
                  </a:lnTo>
                  <a:lnTo>
                    <a:pt x="2750080" y="2298700"/>
                  </a:lnTo>
                  <a:lnTo>
                    <a:pt x="2755331" y="2286000"/>
                  </a:lnTo>
                  <a:lnTo>
                    <a:pt x="2790398" y="2286000"/>
                  </a:lnTo>
                  <a:lnTo>
                    <a:pt x="2787867" y="2298700"/>
                  </a:lnTo>
                  <a:lnTo>
                    <a:pt x="2785168" y="2298700"/>
                  </a:lnTo>
                  <a:lnTo>
                    <a:pt x="2782305" y="2311400"/>
                  </a:lnTo>
                  <a:lnTo>
                    <a:pt x="2779281" y="2311400"/>
                  </a:lnTo>
                  <a:lnTo>
                    <a:pt x="2776095" y="2324100"/>
                  </a:lnTo>
                  <a:lnTo>
                    <a:pt x="2772748" y="2336800"/>
                  </a:lnTo>
                  <a:lnTo>
                    <a:pt x="2769244" y="2336800"/>
                  </a:lnTo>
                  <a:lnTo>
                    <a:pt x="2765587" y="2349500"/>
                  </a:lnTo>
                  <a:lnTo>
                    <a:pt x="2757813" y="2349500"/>
                  </a:lnTo>
                  <a:lnTo>
                    <a:pt x="2753702" y="2362200"/>
                  </a:lnTo>
                  <a:close/>
                </a:path>
                <a:path w="2807970" h="2489200">
                  <a:moveTo>
                    <a:pt x="128623" y="2400300"/>
                  </a:moveTo>
                  <a:lnTo>
                    <a:pt x="81537" y="2400300"/>
                  </a:lnTo>
                  <a:lnTo>
                    <a:pt x="76594" y="2387600"/>
                  </a:lnTo>
                  <a:lnTo>
                    <a:pt x="71783" y="2387600"/>
                  </a:lnTo>
                  <a:lnTo>
                    <a:pt x="67104" y="2374900"/>
                  </a:lnTo>
                  <a:lnTo>
                    <a:pt x="62562" y="2374900"/>
                  </a:lnTo>
                  <a:lnTo>
                    <a:pt x="58165" y="2362200"/>
                  </a:lnTo>
                  <a:lnTo>
                    <a:pt x="100511" y="2362200"/>
                  </a:lnTo>
                  <a:lnTo>
                    <a:pt x="109449" y="2374900"/>
                  </a:lnTo>
                  <a:lnTo>
                    <a:pt x="118834" y="2387600"/>
                  </a:lnTo>
                  <a:lnTo>
                    <a:pt x="128623" y="2400300"/>
                  </a:lnTo>
                  <a:close/>
                </a:path>
                <a:path w="2807970" h="2489200">
                  <a:moveTo>
                    <a:pt x="2726075" y="2400300"/>
                  </a:moveTo>
                  <a:lnTo>
                    <a:pt x="2678988" y="2400300"/>
                  </a:lnTo>
                  <a:lnTo>
                    <a:pt x="2688778" y="2387600"/>
                  </a:lnTo>
                  <a:lnTo>
                    <a:pt x="2698163" y="2374900"/>
                  </a:lnTo>
                  <a:lnTo>
                    <a:pt x="2707100" y="2362200"/>
                  </a:lnTo>
                  <a:lnTo>
                    <a:pt x="2749447" y="2362200"/>
                  </a:lnTo>
                  <a:lnTo>
                    <a:pt x="2745050" y="2374900"/>
                  </a:lnTo>
                  <a:lnTo>
                    <a:pt x="2740508" y="2374900"/>
                  </a:lnTo>
                  <a:lnTo>
                    <a:pt x="2735829" y="2387600"/>
                  </a:lnTo>
                  <a:lnTo>
                    <a:pt x="2731018" y="2387600"/>
                  </a:lnTo>
                  <a:lnTo>
                    <a:pt x="2726075" y="2400300"/>
                  </a:lnTo>
                  <a:close/>
                </a:path>
                <a:path w="2807970" h="2489200">
                  <a:moveTo>
                    <a:pt x="149412" y="2413000"/>
                  </a:moveTo>
                  <a:lnTo>
                    <a:pt x="97135" y="2413000"/>
                  </a:lnTo>
                  <a:lnTo>
                    <a:pt x="91814" y="2400300"/>
                  </a:lnTo>
                  <a:lnTo>
                    <a:pt x="138816" y="2400300"/>
                  </a:lnTo>
                  <a:lnTo>
                    <a:pt x="149412" y="2413000"/>
                  </a:lnTo>
                  <a:close/>
                </a:path>
                <a:path w="2807970" h="2489200">
                  <a:moveTo>
                    <a:pt x="2710477" y="2413000"/>
                  </a:moveTo>
                  <a:lnTo>
                    <a:pt x="2658199" y="2413000"/>
                  </a:lnTo>
                  <a:lnTo>
                    <a:pt x="2668796" y="2400300"/>
                  </a:lnTo>
                  <a:lnTo>
                    <a:pt x="2715798" y="2400300"/>
                  </a:lnTo>
                  <a:lnTo>
                    <a:pt x="2710477" y="2413000"/>
                  </a:lnTo>
                  <a:close/>
                </a:path>
                <a:path w="2807970" h="2489200">
                  <a:moveTo>
                    <a:pt x="171610" y="2425700"/>
                  </a:moveTo>
                  <a:lnTo>
                    <a:pt x="108137" y="2425700"/>
                  </a:lnTo>
                  <a:lnTo>
                    <a:pt x="102576" y="2413000"/>
                  </a:lnTo>
                  <a:lnTo>
                    <a:pt x="160361" y="2413000"/>
                  </a:lnTo>
                  <a:lnTo>
                    <a:pt x="171610" y="2425700"/>
                  </a:lnTo>
                  <a:close/>
                </a:path>
                <a:path w="2807970" h="2489200">
                  <a:moveTo>
                    <a:pt x="2699475" y="2425700"/>
                  </a:moveTo>
                  <a:lnTo>
                    <a:pt x="2636002" y="2425700"/>
                  </a:lnTo>
                  <a:lnTo>
                    <a:pt x="2647250" y="2413000"/>
                  </a:lnTo>
                  <a:lnTo>
                    <a:pt x="2705036" y="2413000"/>
                  </a:lnTo>
                  <a:lnTo>
                    <a:pt x="2699475" y="2425700"/>
                  </a:lnTo>
                  <a:close/>
                </a:path>
                <a:path w="2807970" h="2489200">
                  <a:moveTo>
                    <a:pt x="195007" y="2438400"/>
                  </a:moveTo>
                  <a:lnTo>
                    <a:pt x="125477" y="2438400"/>
                  </a:lnTo>
                  <a:lnTo>
                    <a:pt x="119591" y="2425700"/>
                  </a:lnTo>
                  <a:lnTo>
                    <a:pt x="183158" y="2425700"/>
                  </a:lnTo>
                  <a:lnTo>
                    <a:pt x="195007" y="2438400"/>
                  </a:lnTo>
                  <a:close/>
                </a:path>
                <a:path w="2807970" h="2489200">
                  <a:moveTo>
                    <a:pt x="2682135" y="2438400"/>
                  </a:moveTo>
                  <a:lnTo>
                    <a:pt x="2612604" y="2438400"/>
                  </a:lnTo>
                  <a:lnTo>
                    <a:pt x="2624453" y="2425700"/>
                  </a:lnTo>
                  <a:lnTo>
                    <a:pt x="2688021" y="2425700"/>
                  </a:lnTo>
                  <a:lnTo>
                    <a:pt x="2682135" y="2438400"/>
                  </a:lnTo>
                  <a:close/>
                </a:path>
                <a:path w="2807970" h="2489200">
                  <a:moveTo>
                    <a:pt x="231834" y="2451100"/>
                  </a:moveTo>
                  <a:lnTo>
                    <a:pt x="143745" y="2451100"/>
                  </a:lnTo>
                  <a:lnTo>
                    <a:pt x="137562" y="2438400"/>
                  </a:lnTo>
                  <a:lnTo>
                    <a:pt x="219374" y="2438400"/>
                  </a:lnTo>
                  <a:lnTo>
                    <a:pt x="231834" y="2451100"/>
                  </a:lnTo>
                  <a:close/>
                </a:path>
                <a:path w="2807970" h="2489200">
                  <a:moveTo>
                    <a:pt x="2663867" y="2451100"/>
                  </a:moveTo>
                  <a:lnTo>
                    <a:pt x="2575777" y="2451100"/>
                  </a:lnTo>
                  <a:lnTo>
                    <a:pt x="2588238" y="2438400"/>
                  </a:lnTo>
                  <a:lnTo>
                    <a:pt x="2670050" y="2438400"/>
                  </a:lnTo>
                  <a:lnTo>
                    <a:pt x="2663867" y="2451100"/>
                  </a:lnTo>
                  <a:close/>
                </a:path>
                <a:path w="2807970" h="2489200">
                  <a:moveTo>
                    <a:pt x="2638247" y="2463800"/>
                  </a:moveTo>
                  <a:lnTo>
                    <a:pt x="169365" y="2463800"/>
                  </a:lnTo>
                  <a:lnTo>
                    <a:pt x="162838" y="2451100"/>
                  </a:lnTo>
                  <a:lnTo>
                    <a:pt x="2644774" y="2451100"/>
                  </a:lnTo>
                  <a:lnTo>
                    <a:pt x="2638247" y="2463800"/>
                  </a:lnTo>
                  <a:close/>
                </a:path>
                <a:path w="2807970" h="2489200">
                  <a:moveTo>
                    <a:pt x="2604540" y="2476500"/>
                  </a:moveTo>
                  <a:lnTo>
                    <a:pt x="203072" y="2476500"/>
                  </a:lnTo>
                  <a:lnTo>
                    <a:pt x="196204" y="2463800"/>
                  </a:lnTo>
                  <a:lnTo>
                    <a:pt x="2611408" y="2463800"/>
                  </a:lnTo>
                  <a:lnTo>
                    <a:pt x="2604540" y="2476500"/>
                  </a:lnTo>
                  <a:close/>
                </a:path>
                <a:path w="2807970" h="2489200">
                  <a:moveTo>
                    <a:pt x="2555118" y="2489200"/>
                  </a:moveTo>
                  <a:lnTo>
                    <a:pt x="252495" y="2489200"/>
                  </a:lnTo>
                  <a:lnTo>
                    <a:pt x="245324" y="2476500"/>
                  </a:lnTo>
                  <a:lnTo>
                    <a:pt x="2562288" y="2476500"/>
                  </a:lnTo>
                  <a:lnTo>
                    <a:pt x="2555118" y="2489200"/>
                  </a:lnTo>
                  <a:close/>
                </a:path>
              </a:pathLst>
            </a:custGeom>
            <a:solidFill>
              <a:srgbClr val="F1B4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390649" y="1571707"/>
              <a:ext cx="2762250" cy="2447925"/>
            </a:xfrm>
            <a:custGeom>
              <a:avLst/>
              <a:gdLst/>
              <a:ahLst/>
              <a:cxnLst/>
              <a:rect l="l" t="t" r="r" b="b"/>
              <a:pathLst>
                <a:path w="2762250" h="2447925">
                  <a:moveTo>
                    <a:pt x="2495709" y="2447760"/>
                  </a:moveTo>
                  <a:lnTo>
                    <a:pt x="266540" y="2447760"/>
                  </a:lnTo>
                  <a:lnTo>
                    <a:pt x="253149" y="2447102"/>
                  </a:lnTo>
                  <a:lnTo>
                    <a:pt x="213377" y="2441202"/>
                  </a:lnTo>
                  <a:lnTo>
                    <a:pt x="174909" y="2429533"/>
                  </a:lnTo>
                  <a:lnTo>
                    <a:pt x="138562" y="2412342"/>
                  </a:lnTo>
                  <a:lnTo>
                    <a:pt x="105138" y="2390009"/>
                  </a:lnTo>
                  <a:lnTo>
                    <a:pt x="75347" y="2363008"/>
                  </a:lnTo>
                  <a:lnTo>
                    <a:pt x="49845" y="2331934"/>
                  </a:lnTo>
                  <a:lnTo>
                    <a:pt x="29175" y="2297447"/>
                  </a:lnTo>
                  <a:lnTo>
                    <a:pt x="13791" y="2260308"/>
                  </a:lnTo>
                  <a:lnTo>
                    <a:pt x="4022" y="2221306"/>
                  </a:lnTo>
                  <a:lnTo>
                    <a:pt x="82" y="2181301"/>
                  </a:lnTo>
                  <a:lnTo>
                    <a:pt x="0" y="2174594"/>
                  </a:lnTo>
                  <a:lnTo>
                    <a:pt x="82" y="266458"/>
                  </a:lnTo>
                  <a:lnTo>
                    <a:pt x="4022" y="226452"/>
                  </a:lnTo>
                  <a:lnTo>
                    <a:pt x="13791" y="187451"/>
                  </a:lnTo>
                  <a:lnTo>
                    <a:pt x="29175" y="150312"/>
                  </a:lnTo>
                  <a:lnTo>
                    <a:pt x="49845" y="115825"/>
                  </a:lnTo>
                  <a:lnTo>
                    <a:pt x="75347" y="84751"/>
                  </a:lnTo>
                  <a:lnTo>
                    <a:pt x="105138" y="57750"/>
                  </a:lnTo>
                  <a:lnTo>
                    <a:pt x="138562" y="35416"/>
                  </a:lnTo>
                  <a:lnTo>
                    <a:pt x="174909" y="18226"/>
                  </a:lnTo>
                  <a:lnTo>
                    <a:pt x="213377" y="6557"/>
                  </a:lnTo>
                  <a:lnTo>
                    <a:pt x="253149" y="657"/>
                  </a:lnTo>
                  <a:lnTo>
                    <a:pt x="266540" y="0"/>
                  </a:lnTo>
                  <a:lnTo>
                    <a:pt x="2495709" y="0"/>
                  </a:lnTo>
                  <a:lnTo>
                    <a:pt x="2535714" y="3940"/>
                  </a:lnTo>
                  <a:lnTo>
                    <a:pt x="2574716" y="13709"/>
                  </a:lnTo>
                  <a:lnTo>
                    <a:pt x="2611855" y="29092"/>
                  </a:lnTo>
                  <a:lnTo>
                    <a:pt x="2646341" y="49763"/>
                  </a:lnTo>
                  <a:lnTo>
                    <a:pt x="2677415" y="75265"/>
                  </a:lnTo>
                  <a:lnTo>
                    <a:pt x="2704417" y="105056"/>
                  </a:lnTo>
                  <a:lnTo>
                    <a:pt x="2726750" y="138480"/>
                  </a:lnTo>
                  <a:lnTo>
                    <a:pt x="2743940" y="174827"/>
                  </a:lnTo>
                  <a:lnTo>
                    <a:pt x="2755610" y="213294"/>
                  </a:lnTo>
                  <a:lnTo>
                    <a:pt x="2761510" y="253066"/>
                  </a:lnTo>
                  <a:lnTo>
                    <a:pt x="2762167" y="2181301"/>
                  </a:lnTo>
                  <a:lnTo>
                    <a:pt x="2761510" y="2194693"/>
                  </a:lnTo>
                  <a:lnTo>
                    <a:pt x="2755610" y="2234464"/>
                  </a:lnTo>
                  <a:lnTo>
                    <a:pt x="2743941" y="2272932"/>
                  </a:lnTo>
                  <a:lnTo>
                    <a:pt x="2726750" y="2309279"/>
                  </a:lnTo>
                  <a:lnTo>
                    <a:pt x="2704417" y="2342703"/>
                  </a:lnTo>
                  <a:lnTo>
                    <a:pt x="2677415" y="2372494"/>
                  </a:lnTo>
                  <a:lnTo>
                    <a:pt x="2646341" y="2397996"/>
                  </a:lnTo>
                  <a:lnTo>
                    <a:pt x="2611855" y="2418666"/>
                  </a:lnTo>
                  <a:lnTo>
                    <a:pt x="2574716" y="2434049"/>
                  </a:lnTo>
                  <a:lnTo>
                    <a:pt x="2535714" y="2443819"/>
                  </a:lnTo>
                  <a:lnTo>
                    <a:pt x="2495709" y="2447760"/>
                  </a:lnTo>
                  <a:close/>
                </a:path>
              </a:pathLst>
            </a:custGeom>
            <a:solidFill>
              <a:srgbClr val="00002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558031" y="1733423"/>
            <a:ext cx="2162175" cy="17157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50" spc="-40" b="1">
                <a:solidFill>
                  <a:srgbClr val="F1B42D"/>
                </a:solidFill>
                <a:latin typeface="Arial"/>
                <a:cs typeface="Arial"/>
              </a:rPr>
              <a:t>Propósito</a:t>
            </a:r>
            <a:endParaRPr sz="2150">
              <a:latin typeface="Arial"/>
              <a:cs typeface="Arial"/>
            </a:endParaRPr>
          </a:p>
          <a:p>
            <a:pPr marL="12700" marR="5080">
              <a:lnSpc>
                <a:spcPct val="107600"/>
              </a:lnSpc>
              <a:spcBef>
                <a:spcPts val="1430"/>
              </a:spcBef>
            </a:pPr>
            <a:r>
              <a:rPr dirty="0" sz="1800" spc="-55" b="1">
                <a:solidFill>
                  <a:srgbClr val="F1B42D"/>
                </a:solidFill>
                <a:latin typeface="Arial"/>
                <a:cs typeface="Arial"/>
              </a:rPr>
              <a:t>Facilitar,</a:t>
            </a:r>
            <a:r>
              <a:rPr dirty="0" sz="1800" spc="-40" b="1">
                <a:solidFill>
                  <a:srgbClr val="F1B42D"/>
                </a:solidFill>
                <a:latin typeface="Arial"/>
                <a:cs typeface="Arial"/>
              </a:rPr>
              <a:t> agilizar</a:t>
            </a:r>
            <a:r>
              <a:rPr dirty="0" sz="1800" spc="-55" b="1">
                <a:solidFill>
                  <a:srgbClr val="F1B42D"/>
                </a:solidFill>
                <a:latin typeface="Arial"/>
                <a:cs typeface="Arial"/>
              </a:rPr>
              <a:t> </a:t>
            </a:r>
            <a:r>
              <a:rPr dirty="0" sz="1800" spc="-70" b="1">
                <a:solidFill>
                  <a:srgbClr val="F1B42D"/>
                </a:solidFill>
                <a:latin typeface="Arial"/>
                <a:cs typeface="Arial"/>
              </a:rPr>
              <a:t>y </a:t>
            </a:r>
            <a:r>
              <a:rPr dirty="0" sz="1800" spc="-65" b="1">
                <a:solidFill>
                  <a:srgbClr val="F1B42D"/>
                </a:solidFill>
                <a:latin typeface="Arial"/>
                <a:cs typeface="Arial"/>
              </a:rPr>
              <a:t> </a:t>
            </a:r>
            <a:r>
              <a:rPr dirty="0" sz="1800" spc="-30" b="1">
                <a:solidFill>
                  <a:srgbClr val="F1B42D"/>
                </a:solidFill>
                <a:latin typeface="Arial"/>
                <a:cs typeface="Arial"/>
              </a:rPr>
              <a:t>evitar</a:t>
            </a:r>
            <a:r>
              <a:rPr dirty="0" sz="1800" spc="-65" b="1">
                <a:solidFill>
                  <a:srgbClr val="F1B42D"/>
                </a:solidFill>
                <a:latin typeface="Arial"/>
                <a:cs typeface="Arial"/>
              </a:rPr>
              <a:t> </a:t>
            </a:r>
            <a:r>
              <a:rPr dirty="0" sz="1800" spc="10" b="1">
                <a:solidFill>
                  <a:srgbClr val="F1B42D"/>
                </a:solidFill>
                <a:latin typeface="Arial"/>
                <a:cs typeface="Arial"/>
              </a:rPr>
              <a:t>el</a:t>
            </a:r>
            <a:r>
              <a:rPr dirty="0" sz="1800" spc="-95" b="1">
                <a:solidFill>
                  <a:srgbClr val="F1B42D"/>
                </a:solidFill>
                <a:latin typeface="Arial"/>
                <a:cs typeface="Arial"/>
              </a:rPr>
              <a:t> </a:t>
            </a:r>
            <a:r>
              <a:rPr dirty="0" sz="1800" spc="-35" b="1">
                <a:solidFill>
                  <a:srgbClr val="F1B42D"/>
                </a:solidFill>
                <a:latin typeface="Arial"/>
                <a:cs typeface="Arial"/>
              </a:rPr>
              <a:t>fraude</a:t>
            </a:r>
            <a:r>
              <a:rPr dirty="0" sz="1800" spc="-55" b="1">
                <a:solidFill>
                  <a:srgbClr val="F1B42D"/>
                </a:solidFill>
                <a:latin typeface="Arial"/>
                <a:cs typeface="Arial"/>
              </a:rPr>
              <a:t> </a:t>
            </a:r>
            <a:r>
              <a:rPr dirty="0" sz="1800" spc="-50" b="1">
                <a:solidFill>
                  <a:srgbClr val="F1B42D"/>
                </a:solidFill>
                <a:latin typeface="Arial"/>
                <a:cs typeface="Arial"/>
              </a:rPr>
              <a:t>en</a:t>
            </a:r>
            <a:r>
              <a:rPr dirty="0" sz="1800" spc="-55" b="1">
                <a:solidFill>
                  <a:srgbClr val="F1B42D"/>
                </a:solidFill>
                <a:latin typeface="Arial"/>
                <a:cs typeface="Arial"/>
              </a:rPr>
              <a:t> </a:t>
            </a:r>
            <a:r>
              <a:rPr dirty="0" sz="1800" spc="10" b="1">
                <a:solidFill>
                  <a:srgbClr val="F1B42D"/>
                </a:solidFill>
                <a:latin typeface="Arial"/>
                <a:cs typeface="Arial"/>
              </a:rPr>
              <a:t>el </a:t>
            </a:r>
            <a:r>
              <a:rPr dirty="0" sz="1800" spc="-484" b="1">
                <a:solidFill>
                  <a:srgbClr val="F1B42D"/>
                </a:solidFill>
                <a:latin typeface="Arial"/>
                <a:cs typeface="Arial"/>
              </a:rPr>
              <a:t> </a:t>
            </a:r>
            <a:r>
              <a:rPr dirty="0" sz="1800" spc="-40" b="1">
                <a:solidFill>
                  <a:srgbClr val="F1B42D"/>
                </a:solidFill>
                <a:latin typeface="Arial"/>
                <a:cs typeface="Arial"/>
              </a:rPr>
              <a:t>registro</a:t>
            </a:r>
            <a:r>
              <a:rPr dirty="0" sz="1800" spc="-25" b="1">
                <a:solidFill>
                  <a:srgbClr val="F1B42D"/>
                </a:solidFill>
                <a:latin typeface="Arial"/>
                <a:cs typeface="Arial"/>
              </a:rPr>
              <a:t> </a:t>
            </a:r>
            <a:r>
              <a:rPr dirty="0" sz="1800" spc="-45" b="1">
                <a:solidFill>
                  <a:srgbClr val="F1B42D"/>
                </a:solidFill>
                <a:latin typeface="Arial"/>
                <a:cs typeface="Arial"/>
              </a:rPr>
              <a:t>de </a:t>
            </a:r>
            <a:r>
              <a:rPr dirty="0" sz="1800" spc="-50" b="1">
                <a:solidFill>
                  <a:srgbClr val="F1B42D"/>
                </a:solidFill>
                <a:latin typeface="Arial"/>
                <a:cs typeface="Arial"/>
              </a:rPr>
              <a:t>las </a:t>
            </a:r>
            <a:r>
              <a:rPr dirty="0" sz="1800" spc="-45" b="1">
                <a:solidFill>
                  <a:srgbClr val="F1B42D"/>
                </a:solidFill>
                <a:latin typeface="Arial"/>
                <a:cs typeface="Arial"/>
              </a:rPr>
              <a:t> </a:t>
            </a:r>
            <a:r>
              <a:rPr dirty="0" sz="1800" spc="-65" b="1">
                <a:solidFill>
                  <a:srgbClr val="F1B42D"/>
                </a:solidFill>
                <a:latin typeface="Arial"/>
                <a:cs typeface="Arial"/>
              </a:rPr>
              <a:t>asistencias.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311193" y="1548854"/>
            <a:ext cx="2807970" cy="2489200"/>
            <a:chOff x="4311193" y="1548854"/>
            <a:chExt cx="2807970" cy="2489200"/>
          </a:xfrm>
        </p:grpSpPr>
        <p:sp>
          <p:nvSpPr>
            <p:cNvPr id="13" name="object 13"/>
            <p:cNvSpPr/>
            <p:nvPr/>
          </p:nvSpPr>
          <p:spPr>
            <a:xfrm>
              <a:off x="4311193" y="1548854"/>
              <a:ext cx="2807970" cy="2489200"/>
            </a:xfrm>
            <a:custGeom>
              <a:avLst/>
              <a:gdLst/>
              <a:ahLst/>
              <a:cxnLst/>
              <a:rect l="l" t="t" r="r" b="b"/>
              <a:pathLst>
                <a:path w="2807970" h="2489200">
                  <a:moveTo>
                    <a:pt x="2597611" y="12700"/>
                  </a:moveTo>
                  <a:lnTo>
                    <a:pt x="209999" y="12700"/>
                  </a:lnTo>
                  <a:lnTo>
                    <a:pt x="216979" y="0"/>
                  </a:lnTo>
                  <a:lnTo>
                    <a:pt x="2590631" y="0"/>
                  </a:lnTo>
                  <a:lnTo>
                    <a:pt x="2597611" y="12700"/>
                  </a:lnTo>
                  <a:close/>
                </a:path>
                <a:path w="2807970" h="2489200">
                  <a:moveTo>
                    <a:pt x="2638246" y="25400"/>
                  </a:moveTo>
                  <a:lnTo>
                    <a:pt x="169365" y="25400"/>
                  </a:lnTo>
                  <a:lnTo>
                    <a:pt x="175968" y="12700"/>
                  </a:lnTo>
                  <a:lnTo>
                    <a:pt x="2631643" y="12700"/>
                  </a:lnTo>
                  <a:lnTo>
                    <a:pt x="2638246" y="25400"/>
                  </a:lnTo>
                  <a:close/>
                </a:path>
                <a:path w="2807970" h="2489200">
                  <a:moveTo>
                    <a:pt x="231834" y="38100"/>
                  </a:moveTo>
                  <a:lnTo>
                    <a:pt x="150020" y="38100"/>
                  </a:lnTo>
                  <a:lnTo>
                    <a:pt x="156387" y="25400"/>
                  </a:lnTo>
                  <a:lnTo>
                    <a:pt x="244479" y="25400"/>
                  </a:lnTo>
                  <a:lnTo>
                    <a:pt x="231834" y="38100"/>
                  </a:lnTo>
                  <a:close/>
                </a:path>
                <a:path w="2807970" h="2489200">
                  <a:moveTo>
                    <a:pt x="2657591" y="38100"/>
                  </a:moveTo>
                  <a:lnTo>
                    <a:pt x="2575777" y="38100"/>
                  </a:lnTo>
                  <a:lnTo>
                    <a:pt x="2563132" y="25400"/>
                  </a:lnTo>
                  <a:lnTo>
                    <a:pt x="2651225" y="25400"/>
                  </a:lnTo>
                  <a:lnTo>
                    <a:pt x="2657591" y="38100"/>
                  </a:lnTo>
                  <a:close/>
                </a:path>
                <a:path w="2807970" h="2489200">
                  <a:moveTo>
                    <a:pt x="195006" y="50800"/>
                  </a:moveTo>
                  <a:lnTo>
                    <a:pt x="125477" y="50800"/>
                  </a:lnTo>
                  <a:lnTo>
                    <a:pt x="131470" y="38100"/>
                  </a:lnTo>
                  <a:lnTo>
                    <a:pt x="207097" y="38100"/>
                  </a:lnTo>
                  <a:lnTo>
                    <a:pt x="195006" y="50800"/>
                  </a:lnTo>
                  <a:close/>
                </a:path>
                <a:path w="2807970" h="2489200">
                  <a:moveTo>
                    <a:pt x="2682134" y="50800"/>
                  </a:moveTo>
                  <a:lnTo>
                    <a:pt x="2612604" y="50800"/>
                  </a:lnTo>
                  <a:lnTo>
                    <a:pt x="2600513" y="38100"/>
                  </a:lnTo>
                  <a:lnTo>
                    <a:pt x="2676141" y="38100"/>
                  </a:lnTo>
                  <a:lnTo>
                    <a:pt x="2682134" y="50800"/>
                  </a:lnTo>
                  <a:close/>
                </a:path>
                <a:path w="2807970" h="2489200">
                  <a:moveTo>
                    <a:pt x="149412" y="76200"/>
                  </a:moveTo>
                  <a:lnTo>
                    <a:pt x="97135" y="76200"/>
                  </a:lnTo>
                  <a:lnTo>
                    <a:pt x="102576" y="63500"/>
                  </a:lnTo>
                  <a:lnTo>
                    <a:pt x="108136" y="63500"/>
                  </a:lnTo>
                  <a:lnTo>
                    <a:pt x="113810" y="50800"/>
                  </a:lnTo>
                  <a:lnTo>
                    <a:pt x="171609" y="50800"/>
                  </a:lnTo>
                  <a:lnTo>
                    <a:pt x="160361" y="63500"/>
                  </a:lnTo>
                  <a:lnTo>
                    <a:pt x="149412" y="76200"/>
                  </a:lnTo>
                  <a:close/>
                </a:path>
                <a:path w="2807970" h="2489200">
                  <a:moveTo>
                    <a:pt x="2710477" y="76200"/>
                  </a:moveTo>
                  <a:lnTo>
                    <a:pt x="2658198" y="76200"/>
                  </a:lnTo>
                  <a:lnTo>
                    <a:pt x="2647250" y="63500"/>
                  </a:lnTo>
                  <a:lnTo>
                    <a:pt x="2636002" y="50800"/>
                  </a:lnTo>
                  <a:lnTo>
                    <a:pt x="2693801" y="50800"/>
                  </a:lnTo>
                  <a:lnTo>
                    <a:pt x="2699475" y="63500"/>
                  </a:lnTo>
                  <a:lnTo>
                    <a:pt x="2705036" y="63500"/>
                  </a:lnTo>
                  <a:lnTo>
                    <a:pt x="2710477" y="76200"/>
                  </a:lnTo>
                  <a:close/>
                </a:path>
                <a:path w="2807970" h="2489200">
                  <a:moveTo>
                    <a:pt x="128623" y="88900"/>
                  </a:moveTo>
                  <a:lnTo>
                    <a:pt x="81536" y="88900"/>
                  </a:lnTo>
                  <a:lnTo>
                    <a:pt x="86612" y="76200"/>
                  </a:lnTo>
                  <a:lnTo>
                    <a:pt x="138816" y="76200"/>
                  </a:lnTo>
                  <a:lnTo>
                    <a:pt x="128623" y="88900"/>
                  </a:lnTo>
                  <a:close/>
                </a:path>
                <a:path w="2807970" h="2489200">
                  <a:moveTo>
                    <a:pt x="2726075" y="88900"/>
                  </a:moveTo>
                  <a:lnTo>
                    <a:pt x="2678988" y="88900"/>
                  </a:lnTo>
                  <a:lnTo>
                    <a:pt x="2668795" y="76200"/>
                  </a:lnTo>
                  <a:lnTo>
                    <a:pt x="2720999" y="76200"/>
                  </a:lnTo>
                  <a:lnTo>
                    <a:pt x="2726075" y="88900"/>
                  </a:lnTo>
                  <a:close/>
                </a:path>
                <a:path w="2807970" h="2489200">
                  <a:moveTo>
                    <a:pt x="92066" y="127000"/>
                  </a:moveTo>
                  <a:lnTo>
                    <a:pt x="49798" y="127000"/>
                  </a:lnTo>
                  <a:lnTo>
                    <a:pt x="53909" y="114300"/>
                  </a:lnTo>
                  <a:lnTo>
                    <a:pt x="58164" y="114300"/>
                  </a:lnTo>
                  <a:lnTo>
                    <a:pt x="62562" y="101600"/>
                  </a:lnTo>
                  <a:lnTo>
                    <a:pt x="71782" y="101600"/>
                  </a:lnTo>
                  <a:lnTo>
                    <a:pt x="76593" y="88900"/>
                  </a:lnTo>
                  <a:lnTo>
                    <a:pt x="118834" y="88900"/>
                  </a:lnTo>
                  <a:lnTo>
                    <a:pt x="109449" y="101600"/>
                  </a:lnTo>
                  <a:lnTo>
                    <a:pt x="100511" y="114300"/>
                  </a:lnTo>
                  <a:lnTo>
                    <a:pt x="92066" y="127000"/>
                  </a:lnTo>
                  <a:close/>
                </a:path>
                <a:path w="2807970" h="2489200">
                  <a:moveTo>
                    <a:pt x="2757813" y="127000"/>
                  </a:moveTo>
                  <a:lnTo>
                    <a:pt x="2715545" y="127000"/>
                  </a:lnTo>
                  <a:lnTo>
                    <a:pt x="2707100" y="114300"/>
                  </a:lnTo>
                  <a:lnTo>
                    <a:pt x="2698163" y="101600"/>
                  </a:lnTo>
                  <a:lnTo>
                    <a:pt x="2688777" y="88900"/>
                  </a:lnTo>
                  <a:lnTo>
                    <a:pt x="2731018" y="88900"/>
                  </a:lnTo>
                  <a:lnTo>
                    <a:pt x="2735829" y="101600"/>
                  </a:lnTo>
                  <a:lnTo>
                    <a:pt x="2745049" y="101600"/>
                  </a:lnTo>
                  <a:lnTo>
                    <a:pt x="2749447" y="114300"/>
                  </a:lnTo>
                  <a:lnTo>
                    <a:pt x="2753701" y="114300"/>
                  </a:lnTo>
                  <a:lnTo>
                    <a:pt x="2757813" y="127000"/>
                  </a:lnTo>
                  <a:close/>
                </a:path>
                <a:path w="2807970" h="2489200">
                  <a:moveTo>
                    <a:pt x="47615" y="2286000"/>
                  </a:moveTo>
                  <a:lnTo>
                    <a:pt x="14851" y="2286000"/>
                  </a:lnTo>
                  <a:lnTo>
                    <a:pt x="12656" y="2273300"/>
                  </a:lnTo>
                  <a:lnTo>
                    <a:pt x="10632" y="2273300"/>
                  </a:lnTo>
                  <a:lnTo>
                    <a:pt x="8781" y="2260600"/>
                  </a:lnTo>
                  <a:lnTo>
                    <a:pt x="7103" y="2260600"/>
                  </a:lnTo>
                  <a:lnTo>
                    <a:pt x="5597" y="2247900"/>
                  </a:lnTo>
                  <a:lnTo>
                    <a:pt x="4267" y="2247900"/>
                  </a:lnTo>
                  <a:lnTo>
                    <a:pt x="3114" y="2235200"/>
                  </a:lnTo>
                  <a:lnTo>
                    <a:pt x="2136" y="2222500"/>
                  </a:lnTo>
                  <a:lnTo>
                    <a:pt x="1336" y="2222500"/>
                  </a:lnTo>
                  <a:lnTo>
                    <a:pt x="712" y="2209800"/>
                  </a:lnTo>
                  <a:lnTo>
                    <a:pt x="267" y="2209800"/>
                  </a:lnTo>
                  <a:lnTo>
                    <a:pt x="0" y="2197100"/>
                  </a:lnTo>
                  <a:lnTo>
                    <a:pt x="0" y="279400"/>
                  </a:lnTo>
                  <a:lnTo>
                    <a:pt x="267" y="279400"/>
                  </a:lnTo>
                  <a:lnTo>
                    <a:pt x="712" y="266700"/>
                  </a:lnTo>
                  <a:lnTo>
                    <a:pt x="1336" y="266700"/>
                  </a:lnTo>
                  <a:lnTo>
                    <a:pt x="2137" y="254000"/>
                  </a:lnTo>
                  <a:lnTo>
                    <a:pt x="3114" y="241300"/>
                  </a:lnTo>
                  <a:lnTo>
                    <a:pt x="4267" y="241300"/>
                  </a:lnTo>
                  <a:lnTo>
                    <a:pt x="5598" y="228600"/>
                  </a:lnTo>
                  <a:lnTo>
                    <a:pt x="7103" y="228600"/>
                  </a:lnTo>
                  <a:lnTo>
                    <a:pt x="8781" y="215900"/>
                  </a:lnTo>
                  <a:lnTo>
                    <a:pt x="10632" y="215900"/>
                  </a:lnTo>
                  <a:lnTo>
                    <a:pt x="12656" y="203200"/>
                  </a:lnTo>
                  <a:lnTo>
                    <a:pt x="14851" y="190500"/>
                  </a:lnTo>
                  <a:lnTo>
                    <a:pt x="17213" y="190500"/>
                  </a:lnTo>
                  <a:lnTo>
                    <a:pt x="19744" y="177800"/>
                  </a:lnTo>
                  <a:lnTo>
                    <a:pt x="22443" y="177800"/>
                  </a:lnTo>
                  <a:lnTo>
                    <a:pt x="25306" y="165100"/>
                  </a:lnTo>
                  <a:lnTo>
                    <a:pt x="28330" y="165100"/>
                  </a:lnTo>
                  <a:lnTo>
                    <a:pt x="31516" y="152400"/>
                  </a:lnTo>
                  <a:lnTo>
                    <a:pt x="34863" y="152400"/>
                  </a:lnTo>
                  <a:lnTo>
                    <a:pt x="38367" y="139700"/>
                  </a:lnTo>
                  <a:lnTo>
                    <a:pt x="42025" y="139700"/>
                  </a:lnTo>
                  <a:lnTo>
                    <a:pt x="45835" y="127000"/>
                  </a:lnTo>
                  <a:lnTo>
                    <a:pt x="84112" y="127000"/>
                  </a:lnTo>
                  <a:lnTo>
                    <a:pt x="63343" y="165100"/>
                  </a:lnTo>
                  <a:lnTo>
                    <a:pt x="47615" y="203200"/>
                  </a:lnTo>
                  <a:lnTo>
                    <a:pt x="37273" y="241300"/>
                  </a:lnTo>
                  <a:lnTo>
                    <a:pt x="32522" y="279400"/>
                  </a:lnTo>
                  <a:lnTo>
                    <a:pt x="32206" y="292100"/>
                  </a:lnTo>
                  <a:lnTo>
                    <a:pt x="32206" y="2197100"/>
                  </a:lnTo>
                  <a:lnTo>
                    <a:pt x="35056" y="2235200"/>
                  </a:lnTo>
                  <a:lnTo>
                    <a:pt x="43558" y="2273300"/>
                  </a:lnTo>
                  <a:lnTo>
                    <a:pt x="47615" y="2286000"/>
                  </a:lnTo>
                  <a:close/>
                </a:path>
                <a:path w="2807970" h="2489200">
                  <a:moveTo>
                    <a:pt x="2792760" y="2286000"/>
                  </a:moveTo>
                  <a:lnTo>
                    <a:pt x="2759996" y="2286000"/>
                  </a:lnTo>
                  <a:lnTo>
                    <a:pt x="2764052" y="2273300"/>
                  </a:lnTo>
                  <a:lnTo>
                    <a:pt x="2767500" y="2260600"/>
                  </a:lnTo>
                  <a:lnTo>
                    <a:pt x="2774138" y="2222500"/>
                  </a:lnTo>
                  <a:lnTo>
                    <a:pt x="2775406" y="2197100"/>
                  </a:lnTo>
                  <a:lnTo>
                    <a:pt x="2775406" y="292100"/>
                  </a:lnTo>
                  <a:lnTo>
                    <a:pt x="2772555" y="254000"/>
                  </a:lnTo>
                  <a:lnTo>
                    <a:pt x="2764052" y="215900"/>
                  </a:lnTo>
                  <a:lnTo>
                    <a:pt x="2750080" y="177800"/>
                  </a:lnTo>
                  <a:lnTo>
                    <a:pt x="2730960" y="139700"/>
                  </a:lnTo>
                  <a:lnTo>
                    <a:pt x="2723498" y="127000"/>
                  </a:lnTo>
                  <a:lnTo>
                    <a:pt x="2761776" y="127000"/>
                  </a:lnTo>
                  <a:lnTo>
                    <a:pt x="2765586" y="139700"/>
                  </a:lnTo>
                  <a:lnTo>
                    <a:pt x="2769244" y="139700"/>
                  </a:lnTo>
                  <a:lnTo>
                    <a:pt x="2772748" y="152400"/>
                  </a:lnTo>
                  <a:lnTo>
                    <a:pt x="2776095" y="152400"/>
                  </a:lnTo>
                  <a:lnTo>
                    <a:pt x="2779280" y="165100"/>
                  </a:lnTo>
                  <a:lnTo>
                    <a:pt x="2782305" y="165100"/>
                  </a:lnTo>
                  <a:lnTo>
                    <a:pt x="2785167" y="177800"/>
                  </a:lnTo>
                  <a:lnTo>
                    <a:pt x="2787866" y="177800"/>
                  </a:lnTo>
                  <a:lnTo>
                    <a:pt x="2790397" y="190500"/>
                  </a:lnTo>
                  <a:lnTo>
                    <a:pt x="2792760" y="190500"/>
                  </a:lnTo>
                  <a:lnTo>
                    <a:pt x="2794955" y="203200"/>
                  </a:lnTo>
                  <a:lnTo>
                    <a:pt x="2796979" y="215900"/>
                  </a:lnTo>
                  <a:lnTo>
                    <a:pt x="2798830" y="215900"/>
                  </a:lnTo>
                  <a:lnTo>
                    <a:pt x="2800508" y="228600"/>
                  </a:lnTo>
                  <a:lnTo>
                    <a:pt x="2802012" y="228600"/>
                  </a:lnTo>
                  <a:lnTo>
                    <a:pt x="2803343" y="241300"/>
                  </a:lnTo>
                  <a:lnTo>
                    <a:pt x="2804497" y="241300"/>
                  </a:lnTo>
                  <a:lnTo>
                    <a:pt x="2805474" y="254000"/>
                  </a:lnTo>
                  <a:lnTo>
                    <a:pt x="2806275" y="266700"/>
                  </a:lnTo>
                  <a:lnTo>
                    <a:pt x="2806899" y="266700"/>
                  </a:lnTo>
                  <a:lnTo>
                    <a:pt x="2807345" y="279400"/>
                  </a:lnTo>
                  <a:lnTo>
                    <a:pt x="2807612" y="279400"/>
                  </a:lnTo>
                  <a:lnTo>
                    <a:pt x="2807612" y="2197100"/>
                  </a:lnTo>
                  <a:lnTo>
                    <a:pt x="2807345" y="2209800"/>
                  </a:lnTo>
                  <a:lnTo>
                    <a:pt x="2806899" y="2209800"/>
                  </a:lnTo>
                  <a:lnTo>
                    <a:pt x="2806275" y="2222500"/>
                  </a:lnTo>
                  <a:lnTo>
                    <a:pt x="2805474" y="2222500"/>
                  </a:lnTo>
                  <a:lnTo>
                    <a:pt x="2804497" y="2235200"/>
                  </a:lnTo>
                  <a:lnTo>
                    <a:pt x="2803343" y="2247900"/>
                  </a:lnTo>
                  <a:lnTo>
                    <a:pt x="2802012" y="2247900"/>
                  </a:lnTo>
                  <a:lnTo>
                    <a:pt x="2800508" y="2260600"/>
                  </a:lnTo>
                  <a:lnTo>
                    <a:pt x="2798830" y="2260600"/>
                  </a:lnTo>
                  <a:lnTo>
                    <a:pt x="2796979" y="2273300"/>
                  </a:lnTo>
                  <a:lnTo>
                    <a:pt x="2794955" y="2273300"/>
                  </a:lnTo>
                  <a:lnTo>
                    <a:pt x="2792760" y="2286000"/>
                  </a:lnTo>
                  <a:close/>
                </a:path>
                <a:path w="2807970" h="2489200">
                  <a:moveTo>
                    <a:pt x="92066" y="2362200"/>
                  </a:moveTo>
                  <a:lnTo>
                    <a:pt x="53909" y="2362200"/>
                  </a:lnTo>
                  <a:lnTo>
                    <a:pt x="49798" y="2349500"/>
                  </a:lnTo>
                  <a:lnTo>
                    <a:pt x="42024" y="2349500"/>
                  </a:lnTo>
                  <a:lnTo>
                    <a:pt x="38367" y="2336800"/>
                  </a:lnTo>
                  <a:lnTo>
                    <a:pt x="34863" y="2336800"/>
                  </a:lnTo>
                  <a:lnTo>
                    <a:pt x="31516" y="2324100"/>
                  </a:lnTo>
                  <a:lnTo>
                    <a:pt x="28330" y="2311400"/>
                  </a:lnTo>
                  <a:lnTo>
                    <a:pt x="25306" y="2311400"/>
                  </a:lnTo>
                  <a:lnTo>
                    <a:pt x="22443" y="2298700"/>
                  </a:lnTo>
                  <a:lnTo>
                    <a:pt x="19744" y="2298700"/>
                  </a:lnTo>
                  <a:lnTo>
                    <a:pt x="17213" y="2286000"/>
                  </a:lnTo>
                  <a:lnTo>
                    <a:pt x="52280" y="2286000"/>
                  </a:lnTo>
                  <a:lnTo>
                    <a:pt x="57531" y="2298700"/>
                  </a:lnTo>
                  <a:lnTo>
                    <a:pt x="63342" y="2311400"/>
                  </a:lnTo>
                  <a:lnTo>
                    <a:pt x="69716" y="2324100"/>
                  </a:lnTo>
                  <a:lnTo>
                    <a:pt x="76651" y="2336800"/>
                  </a:lnTo>
                  <a:lnTo>
                    <a:pt x="84112" y="2349500"/>
                  </a:lnTo>
                  <a:lnTo>
                    <a:pt x="92066" y="2362200"/>
                  </a:lnTo>
                  <a:close/>
                </a:path>
                <a:path w="2807970" h="2489200">
                  <a:moveTo>
                    <a:pt x="2753701" y="2362200"/>
                  </a:moveTo>
                  <a:lnTo>
                    <a:pt x="2715545" y="2362200"/>
                  </a:lnTo>
                  <a:lnTo>
                    <a:pt x="2723498" y="2349500"/>
                  </a:lnTo>
                  <a:lnTo>
                    <a:pt x="2730960" y="2336800"/>
                  </a:lnTo>
                  <a:lnTo>
                    <a:pt x="2737894" y="2324100"/>
                  </a:lnTo>
                  <a:lnTo>
                    <a:pt x="2744268" y="2311400"/>
                  </a:lnTo>
                  <a:lnTo>
                    <a:pt x="2750080" y="2298700"/>
                  </a:lnTo>
                  <a:lnTo>
                    <a:pt x="2755331" y="2286000"/>
                  </a:lnTo>
                  <a:lnTo>
                    <a:pt x="2790397" y="2286000"/>
                  </a:lnTo>
                  <a:lnTo>
                    <a:pt x="2787866" y="2298700"/>
                  </a:lnTo>
                  <a:lnTo>
                    <a:pt x="2785167" y="2298700"/>
                  </a:lnTo>
                  <a:lnTo>
                    <a:pt x="2782305" y="2311400"/>
                  </a:lnTo>
                  <a:lnTo>
                    <a:pt x="2779280" y="2311400"/>
                  </a:lnTo>
                  <a:lnTo>
                    <a:pt x="2776095" y="2324100"/>
                  </a:lnTo>
                  <a:lnTo>
                    <a:pt x="2772748" y="2336800"/>
                  </a:lnTo>
                  <a:lnTo>
                    <a:pt x="2769244" y="2336800"/>
                  </a:lnTo>
                  <a:lnTo>
                    <a:pt x="2765586" y="2349500"/>
                  </a:lnTo>
                  <a:lnTo>
                    <a:pt x="2757813" y="2349500"/>
                  </a:lnTo>
                  <a:lnTo>
                    <a:pt x="2753701" y="2362200"/>
                  </a:lnTo>
                  <a:close/>
                </a:path>
                <a:path w="2807970" h="2489200">
                  <a:moveTo>
                    <a:pt x="128623" y="2400300"/>
                  </a:moveTo>
                  <a:lnTo>
                    <a:pt x="81536" y="2400300"/>
                  </a:lnTo>
                  <a:lnTo>
                    <a:pt x="76593" y="2387600"/>
                  </a:lnTo>
                  <a:lnTo>
                    <a:pt x="71782" y="2387600"/>
                  </a:lnTo>
                  <a:lnTo>
                    <a:pt x="67103" y="2374900"/>
                  </a:lnTo>
                  <a:lnTo>
                    <a:pt x="62562" y="2374900"/>
                  </a:lnTo>
                  <a:lnTo>
                    <a:pt x="58164" y="2362200"/>
                  </a:lnTo>
                  <a:lnTo>
                    <a:pt x="100511" y="2362200"/>
                  </a:lnTo>
                  <a:lnTo>
                    <a:pt x="109449" y="2374900"/>
                  </a:lnTo>
                  <a:lnTo>
                    <a:pt x="118834" y="2387600"/>
                  </a:lnTo>
                  <a:lnTo>
                    <a:pt x="128623" y="2400300"/>
                  </a:lnTo>
                  <a:close/>
                </a:path>
                <a:path w="2807970" h="2489200">
                  <a:moveTo>
                    <a:pt x="2726075" y="2400300"/>
                  </a:moveTo>
                  <a:lnTo>
                    <a:pt x="2678988" y="2400300"/>
                  </a:lnTo>
                  <a:lnTo>
                    <a:pt x="2688777" y="2387600"/>
                  </a:lnTo>
                  <a:lnTo>
                    <a:pt x="2698163" y="2374900"/>
                  </a:lnTo>
                  <a:lnTo>
                    <a:pt x="2707100" y="2362200"/>
                  </a:lnTo>
                  <a:lnTo>
                    <a:pt x="2749447" y="2362200"/>
                  </a:lnTo>
                  <a:lnTo>
                    <a:pt x="2745049" y="2374900"/>
                  </a:lnTo>
                  <a:lnTo>
                    <a:pt x="2740509" y="2374900"/>
                  </a:lnTo>
                  <a:lnTo>
                    <a:pt x="2735829" y="2387600"/>
                  </a:lnTo>
                  <a:lnTo>
                    <a:pt x="2731018" y="2387600"/>
                  </a:lnTo>
                  <a:lnTo>
                    <a:pt x="2726075" y="2400300"/>
                  </a:lnTo>
                  <a:close/>
                </a:path>
                <a:path w="2807970" h="2489200">
                  <a:moveTo>
                    <a:pt x="149412" y="2413000"/>
                  </a:moveTo>
                  <a:lnTo>
                    <a:pt x="97135" y="2413000"/>
                  </a:lnTo>
                  <a:lnTo>
                    <a:pt x="91813" y="2400300"/>
                  </a:lnTo>
                  <a:lnTo>
                    <a:pt x="138816" y="2400300"/>
                  </a:lnTo>
                  <a:lnTo>
                    <a:pt x="149412" y="2413000"/>
                  </a:lnTo>
                  <a:close/>
                </a:path>
                <a:path w="2807970" h="2489200">
                  <a:moveTo>
                    <a:pt x="2710477" y="2413000"/>
                  </a:moveTo>
                  <a:lnTo>
                    <a:pt x="2658198" y="2413000"/>
                  </a:lnTo>
                  <a:lnTo>
                    <a:pt x="2668795" y="2400300"/>
                  </a:lnTo>
                  <a:lnTo>
                    <a:pt x="2715798" y="2400300"/>
                  </a:lnTo>
                  <a:lnTo>
                    <a:pt x="2710477" y="2413000"/>
                  </a:lnTo>
                  <a:close/>
                </a:path>
                <a:path w="2807970" h="2489200">
                  <a:moveTo>
                    <a:pt x="171609" y="2425700"/>
                  </a:moveTo>
                  <a:lnTo>
                    <a:pt x="108136" y="2425700"/>
                  </a:lnTo>
                  <a:lnTo>
                    <a:pt x="102576" y="2413000"/>
                  </a:lnTo>
                  <a:lnTo>
                    <a:pt x="160361" y="2413000"/>
                  </a:lnTo>
                  <a:lnTo>
                    <a:pt x="171609" y="2425700"/>
                  </a:lnTo>
                  <a:close/>
                </a:path>
                <a:path w="2807970" h="2489200">
                  <a:moveTo>
                    <a:pt x="2699475" y="2425700"/>
                  </a:moveTo>
                  <a:lnTo>
                    <a:pt x="2636002" y="2425700"/>
                  </a:lnTo>
                  <a:lnTo>
                    <a:pt x="2647250" y="2413000"/>
                  </a:lnTo>
                  <a:lnTo>
                    <a:pt x="2705036" y="2413000"/>
                  </a:lnTo>
                  <a:lnTo>
                    <a:pt x="2699475" y="2425700"/>
                  </a:lnTo>
                  <a:close/>
                </a:path>
                <a:path w="2807970" h="2489200">
                  <a:moveTo>
                    <a:pt x="195006" y="2438400"/>
                  </a:moveTo>
                  <a:lnTo>
                    <a:pt x="125477" y="2438400"/>
                  </a:lnTo>
                  <a:lnTo>
                    <a:pt x="119590" y="2425700"/>
                  </a:lnTo>
                  <a:lnTo>
                    <a:pt x="183158" y="2425700"/>
                  </a:lnTo>
                  <a:lnTo>
                    <a:pt x="195006" y="2438400"/>
                  </a:lnTo>
                  <a:close/>
                </a:path>
                <a:path w="2807970" h="2489200">
                  <a:moveTo>
                    <a:pt x="2682134" y="2438400"/>
                  </a:moveTo>
                  <a:lnTo>
                    <a:pt x="2612604" y="2438400"/>
                  </a:lnTo>
                  <a:lnTo>
                    <a:pt x="2624453" y="2425700"/>
                  </a:lnTo>
                  <a:lnTo>
                    <a:pt x="2688021" y="2425700"/>
                  </a:lnTo>
                  <a:lnTo>
                    <a:pt x="2682134" y="2438400"/>
                  </a:lnTo>
                  <a:close/>
                </a:path>
                <a:path w="2807970" h="2489200">
                  <a:moveTo>
                    <a:pt x="231834" y="2451100"/>
                  </a:moveTo>
                  <a:lnTo>
                    <a:pt x="143745" y="2451100"/>
                  </a:lnTo>
                  <a:lnTo>
                    <a:pt x="137562" y="2438400"/>
                  </a:lnTo>
                  <a:lnTo>
                    <a:pt x="219373" y="2438400"/>
                  </a:lnTo>
                  <a:lnTo>
                    <a:pt x="231834" y="2451100"/>
                  </a:lnTo>
                  <a:close/>
                </a:path>
                <a:path w="2807970" h="2489200">
                  <a:moveTo>
                    <a:pt x="2663866" y="2451100"/>
                  </a:moveTo>
                  <a:lnTo>
                    <a:pt x="2575777" y="2451100"/>
                  </a:lnTo>
                  <a:lnTo>
                    <a:pt x="2588238" y="2438400"/>
                  </a:lnTo>
                  <a:lnTo>
                    <a:pt x="2670050" y="2438400"/>
                  </a:lnTo>
                  <a:lnTo>
                    <a:pt x="2663866" y="2451100"/>
                  </a:lnTo>
                  <a:close/>
                </a:path>
                <a:path w="2807970" h="2489200">
                  <a:moveTo>
                    <a:pt x="2638246" y="2463800"/>
                  </a:moveTo>
                  <a:lnTo>
                    <a:pt x="169365" y="2463800"/>
                  </a:lnTo>
                  <a:lnTo>
                    <a:pt x="162838" y="2451100"/>
                  </a:lnTo>
                  <a:lnTo>
                    <a:pt x="2644774" y="2451100"/>
                  </a:lnTo>
                  <a:lnTo>
                    <a:pt x="2638246" y="2463800"/>
                  </a:lnTo>
                  <a:close/>
                </a:path>
                <a:path w="2807970" h="2489200">
                  <a:moveTo>
                    <a:pt x="2604539" y="2476500"/>
                  </a:moveTo>
                  <a:lnTo>
                    <a:pt x="203071" y="2476500"/>
                  </a:lnTo>
                  <a:lnTo>
                    <a:pt x="196203" y="2463800"/>
                  </a:lnTo>
                  <a:lnTo>
                    <a:pt x="2611407" y="2463800"/>
                  </a:lnTo>
                  <a:lnTo>
                    <a:pt x="2604539" y="2476500"/>
                  </a:lnTo>
                  <a:close/>
                </a:path>
                <a:path w="2807970" h="2489200">
                  <a:moveTo>
                    <a:pt x="2555117" y="2489200"/>
                  </a:moveTo>
                  <a:lnTo>
                    <a:pt x="252495" y="2489200"/>
                  </a:lnTo>
                  <a:lnTo>
                    <a:pt x="245324" y="2476500"/>
                  </a:lnTo>
                  <a:lnTo>
                    <a:pt x="2562288" y="2476500"/>
                  </a:lnTo>
                  <a:lnTo>
                    <a:pt x="2555117" y="2489200"/>
                  </a:lnTo>
                  <a:close/>
                </a:path>
              </a:pathLst>
            </a:custGeom>
            <a:solidFill>
              <a:srgbClr val="D6415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4333874" y="1571707"/>
              <a:ext cx="2762250" cy="2447925"/>
            </a:xfrm>
            <a:custGeom>
              <a:avLst/>
              <a:gdLst/>
              <a:ahLst/>
              <a:cxnLst/>
              <a:rect l="l" t="t" r="r" b="b"/>
              <a:pathLst>
                <a:path w="2762250" h="2447925">
                  <a:moveTo>
                    <a:pt x="2495709" y="2447760"/>
                  </a:moveTo>
                  <a:lnTo>
                    <a:pt x="266540" y="2447760"/>
                  </a:lnTo>
                  <a:lnTo>
                    <a:pt x="253149" y="2447102"/>
                  </a:lnTo>
                  <a:lnTo>
                    <a:pt x="213376" y="2441202"/>
                  </a:lnTo>
                  <a:lnTo>
                    <a:pt x="174909" y="2429533"/>
                  </a:lnTo>
                  <a:lnTo>
                    <a:pt x="138562" y="2412342"/>
                  </a:lnTo>
                  <a:lnTo>
                    <a:pt x="105138" y="2390009"/>
                  </a:lnTo>
                  <a:lnTo>
                    <a:pt x="75347" y="2363008"/>
                  </a:lnTo>
                  <a:lnTo>
                    <a:pt x="49845" y="2331934"/>
                  </a:lnTo>
                  <a:lnTo>
                    <a:pt x="29175" y="2297447"/>
                  </a:lnTo>
                  <a:lnTo>
                    <a:pt x="13791" y="2260308"/>
                  </a:lnTo>
                  <a:lnTo>
                    <a:pt x="4022" y="2221306"/>
                  </a:lnTo>
                  <a:lnTo>
                    <a:pt x="82" y="2181301"/>
                  </a:lnTo>
                  <a:lnTo>
                    <a:pt x="0" y="2174594"/>
                  </a:lnTo>
                  <a:lnTo>
                    <a:pt x="82" y="266458"/>
                  </a:lnTo>
                  <a:lnTo>
                    <a:pt x="4022" y="226452"/>
                  </a:lnTo>
                  <a:lnTo>
                    <a:pt x="13791" y="187451"/>
                  </a:lnTo>
                  <a:lnTo>
                    <a:pt x="29175" y="150312"/>
                  </a:lnTo>
                  <a:lnTo>
                    <a:pt x="49845" y="115825"/>
                  </a:lnTo>
                  <a:lnTo>
                    <a:pt x="75347" y="84751"/>
                  </a:lnTo>
                  <a:lnTo>
                    <a:pt x="105138" y="57750"/>
                  </a:lnTo>
                  <a:lnTo>
                    <a:pt x="138562" y="35416"/>
                  </a:lnTo>
                  <a:lnTo>
                    <a:pt x="174909" y="18226"/>
                  </a:lnTo>
                  <a:lnTo>
                    <a:pt x="213376" y="6557"/>
                  </a:lnTo>
                  <a:lnTo>
                    <a:pt x="253149" y="657"/>
                  </a:lnTo>
                  <a:lnTo>
                    <a:pt x="266540" y="0"/>
                  </a:lnTo>
                  <a:lnTo>
                    <a:pt x="2495709" y="0"/>
                  </a:lnTo>
                  <a:lnTo>
                    <a:pt x="2535714" y="3940"/>
                  </a:lnTo>
                  <a:lnTo>
                    <a:pt x="2574715" y="13709"/>
                  </a:lnTo>
                  <a:lnTo>
                    <a:pt x="2611854" y="29092"/>
                  </a:lnTo>
                  <a:lnTo>
                    <a:pt x="2646341" y="49763"/>
                  </a:lnTo>
                  <a:lnTo>
                    <a:pt x="2677415" y="75265"/>
                  </a:lnTo>
                  <a:lnTo>
                    <a:pt x="2704417" y="105056"/>
                  </a:lnTo>
                  <a:lnTo>
                    <a:pt x="2726749" y="138480"/>
                  </a:lnTo>
                  <a:lnTo>
                    <a:pt x="2743940" y="174827"/>
                  </a:lnTo>
                  <a:lnTo>
                    <a:pt x="2755609" y="213294"/>
                  </a:lnTo>
                  <a:lnTo>
                    <a:pt x="2761509" y="253066"/>
                  </a:lnTo>
                  <a:lnTo>
                    <a:pt x="2762167" y="266458"/>
                  </a:lnTo>
                  <a:lnTo>
                    <a:pt x="2762167" y="2181301"/>
                  </a:lnTo>
                  <a:lnTo>
                    <a:pt x="2758227" y="2221306"/>
                  </a:lnTo>
                  <a:lnTo>
                    <a:pt x="2748458" y="2260308"/>
                  </a:lnTo>
                  <a:lnTo>
                    <a:pt x="2733074" y="2297447"/>
                  </a:lnTo>
                  <a:lnTo>
                    <a:pt x="2712403" y="2331933"/>
                  </a:lnTo>
                  <a:lnTo>
                    <a:pt x="2686901" y="2363008"/>
                  </a:lnTo>
                  <a:lnTo>
                    <a:pt x="2657110" y="2390009"/>
                  </a:lnTo>
                  <a:lnTo>
                    <a:pt x="2623686" y="2412342"/>
                  </a:lnTo>
                  <a:lnTo>
                    <a:pt x="2587339" y="2429533"/>
                  </a:lnTo>
                  <a:lnTo>
                    <a:pt x="2548872" y="2441202"/>
                  </a:lnTo>
                  <a:lnTo>
                    <a:pt x="2509101" y="2447102"/>
                  </a:lnTo>
                  <a:lnTo>
                    <a:pt x="2495709" y="2447760"/>
                  </a:lnTo>
                  <a:close/>
                </a:path>
              </a:pathLst>
            </a:custGeom>
            <a:solidFill>
              <a:srgbClr val="00002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5" name="object 15"/>
          <p:cNvSpPr txBox="1"/>
          <p:nvPr/>
        </p:nvSpPr>
        <p:spPr>
          <a:xfrm>
            <a:off x="4503042" y="1708810"/>
            <a:ext cx="2157730" cy="21024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396875">
              <a:lnSpc>
                <a:spcPct val="107600"/>
              </a:lnSpc>
              <a:spcBef>
                <a:spcPts val="95"/>
              </a:spcBef>
            </a:pPr>
            <a:r>
              <a:rPr dirty="0" sz="2150" spc="-45" b="1">
                <a:solidFill>
                  <a:srgbClr val="D6415D"/>
                </a:solidFill>
                <a:latin typeface="Arial"/>
                <a:cs typeface="Arial"/>
              </a:rPr>
              <a:t>Característica </a:t>
            </a:r>
            <a:r>
              <a:rPr dirty="0" sz="2150" spc="-585" b="1">
                <a:solidFill>
                  <a:srgbClr val="D6415D"/>
                </a:solidFill>
                <a:latin typeface="Arial"/>
                <a:cs typeface="Arial"/>
              </a:rPr>
              <a:t> </a:t>
            </a:r>
            <a:r>
              <a:rPr dirty="0" sz="2150" spc="-40" b="1">
                <a:solidFill>
                  <a:srgbClr val="D6415D"/>
                </a:solidFill>
                <a:latin typeface="Arial"/>
                <a:cs typeface="Arial"/>
              </a:rPr>
              <a:t>clave</a:t>
            </a:r>
            <a:endParaRPr sz="2150">
              <a:latin typeface="Arial"/>
              <a:cs typeface="Arial"/>
            </a:endParaRPr>
          </a:p>
          <a:p>
            <a:pPr algn="just" marL="12700" marR="5080">
              <a:lnSpc>
                <a:spcPct val="108800"/>
              </a:lnSpc>
              <a:spcBef>
                <a:spcPts val="1405"/>
              </a:spcBef>
            </a:pPr>
            <a:r>
              <a:rPr dirty="0" sz="1800" spc="-50" b="1">
                <a:solidFill>
                  <a:srgbClr val="D6415D"/>
                </a:solidFill>
                <a:latin typeface="Arial"/>
                <a:cs typeface="Arial"/>
              </a:rPr>
              <a:t>Uso </a:t>
            </a:r>
            <a:r>
              <a:rPr dirty="0" sz="1800" spc="-45" b="1">
                <a:solidFill>
                  <a:srgbClr val="D6415D"/>
                </a:solidFill>
                <a:latin typeface="Arial"/>
                <a:cs typeface="Arial"/>
              </a:rPr>
              <a:t>de </a:t>
            </a:r>
            <a:r>
              <a:rPr dirty="0" sz="1800" spc="-10" b="1">
                <a:solidFill>
                  <a:srgbClr val="D6415D"/>
                </a:solidFill>
                <a:latin typeface="Arial"/>
                <a:cs typeface="Arial"/>
              </a:rPr>
              <a:t>la </a:t>
            </a:r>
            <a:r>
              <a:rPr dirty="0" sz="1800" spc="-45" b="1">
                <a:solidFill>
                  <a:srgbClr val="D6415D"/>
                </a:solidFill>
                <a:latin typeface="Arial"/>
                <a:cs typeface="Arial"/>
              </a:rPr>
              <a:t>tecnología </a:t>
            </a:r>
            <a:r>
              <a:rPr dirty="0" sz="1800" spc="-495" b="1">
                <a:solidFill>
                  <a:srgbClr val="D6415D"/>
                </a:solidFill>
                <a:latin typeface="Arial"/>
                <a:cs typeface="Arial"/>
              </a:rPr>
              <a:t> </a:t>
            </a:r>
            <a:r>
              <a:rPr dirty="0" sz="1800" spc="45" b="1">
                <a:solidFill>
                  <a:srgbClr val="D6415D"/>
                </a:solidFill>
                <a:latin typeface="Arial"/>
                <a:cs typeface="Arial"/>
              </a:rPr>
              <a:t>N</a:t>
            </a:r>
            <a:r>
              <a:rPr dirty="0" sz="1800" spc="-130" b="1">
                <a:solidFill>
                  <a:srgbClr val="D6415D"/>
                </a:solidFill>
                <a:latin typeface="Arial"/>
                <a:cs typeface="Arial"/>
              </a:rPr>
              <a:t>F</a:t>
            </a:r>
            <a:r>
              <a:rPr dirty="0" sz="1800" spc="-90" b="1">
                <a:solidFill>
                  <a:srgbClr val="D6415D"/>
                </a:solidFill>
                <a:latin typeface="Arial"/>
                <a:cs typeface="Arial"/>
              </a:rPr>
              <a:t>C</a:t>
            </a:r>
            <a:r>
              <a:rPr dirty="0" sz="1800" spc="-65" b="1">
                <a:solidFill>
                  <a:srgbClr val="D6415D"/>
                </a:solidFill>
                <a:latin typeface="Arial"/>
                <a:cs typeface="Arial"/>
              </a:rPr>
              <a:t> </a:t>
            </a:r>
            <a:r>
              <a:rPr dirty="0" sz="1800" spc="-55" b="1">
                <a:solidFill>
                  <a:srgbClr val="D6415D"/>
                </a:solidFill>
                <a:latin typeface="Arial"/>
                <a:cs typeface="Arial"/>
              </a:rPr>
              <a:t>p</a:t>
            </a:r>
            <a:r>
              <a:rPr dirty="0" sz="1800" spc="-30" b="1">
                <a:solidFill>
                  <a:srgbClr val="D6415D"/>
                </a:solidFill>
                <a:latin typeface="Arial"/>
                <a:cs typeface="Arial"/>
              </a:rPr>
              <a:t>a</a:t>
            </a:r>
            <a:r>
              <a:rPr dirty="0" sz="1800" spc="-30" b="1">
                <a:solidFill>
                  <a:srgbClr val="D6415D"/>
                </a:solidFill>
                <a:latin typeface="Arial"/>
                <a:cs typeface="Arial"/>
              </a:rPr>
              <a:t>r</a:t>
            </a:r>
            <a:r>
              <a:rPr dirty="0" sz="1800" spc="-40" b="1">
                <a:solidFill>
                  <a:srgbClr val="D6415D"/>
                </a:solidFill>
                <a:latin typeface="Arial"/>
                <a:cs typeface="Arial"/>
              </a:rPr>
              <a:t>a</a:t>
            </a:r>
            <a:r>
              <a:rPr dirty="0" sz="1800" spc="-40" b="1">
                <a:solidFill>
                  <a:srgbClr val="D6415D"/>
                </a:solidFill>
                <a:latin typeface="Arial"/>
                <a:cs typeface="Arial"/>
              </a:rPr>
              <a:t> </a:t>
            </a:r>
            <a:r>
              <a:rPr dirty="0" sz="1800" spc="-30" b="1">
                <a:solidFill>
                  <a:srgbClr val="D6415D"/>
                </a:solidFill>
                <a:latin typeface="Arial"/>
                <a:cs typeface="Arial"/>
              </a:rPr>
              <a:t>e</a:t>
            </a:r>
            <a:r>
              <a:rPr dirty="0" sz="1800" spc="45" b="1">
                <a:solidFill>
                  <a:srgbClr val="D6415D"/>
                </a:solidFill>
                <a:latin typeface="Arial"/>
                <a:cs typeface="Arial"/>
              </a:rPr>
              <a:t>l</a:t>
            </a:r>
            <a:r>
              <a:rPr dirty="0" sz="1800" spc="-75" b="1">
                <a:solidFill>
                  <a:srgbClr val="D6415D"/>
                </a:solidFill>
                <a:latin typeface="Arial"/>
                <a:cs typeface="Arial"/>
              </a:rPr>
              <a:t> </a:t>
            </a:r>
            <a:r>
              <a:rPr dirty="0" sz="1800" spc="-30" b="1">
                <a:solidFill>
                  <a:srgbClr val="D6415D"/>
                </a:solidFill>
                <a:latin typeface="Arial"/>
                <a:cs typeface="Arial"/>
              </a:rPr>
              <a:t>r</a:t>
            </a:r>
            <a:r>
              <a:rPr dirty="0" sz="1800" spc="-30" b="1">
                <a:solidFill>
                  <a:srgbClr val="D6415D"/>
                </a:solidFill>
                <a:latin typeface="Arial"/>
                <a:cs typeface="Arial"/>
              </a:rPr>
              <a:t>e</a:t>
            </a:r>
            <a:r>
              <a:rPr dirty="0" sz="1800" spc="-50" b="1">
                <a:solidFill>
                  <a:srgbClr val="D6415D"/>
                </a:solidFill>
                <a:latin typeface="Arial"/>
                <a:cs typeface="Arial"/>
              </a:rPr>
              <a:t>g</a:t>
            </a:r>
            <a:r>
              <a:rPr dirty="0" sz="1800" spc="-55" b="1">
                <a:solidFill>
                  <a:srgbClr val="D6415D"/>
                </a:solidFill>
                <a:latin typeface="Arial"/>
                <a:cs typeface="Arial"/>
              </a:rPr>
              <a:t>i</a:t>
            </a:r>
            <a:r>
              <a:rPr dirty="0" sz="1800" spc="-105" b="1">
                <a:solidFill>
                  <a:srgbClr val="D6415D"/>
                </a:solidFill>
                <a:latin typeface="Arial"/>
                <a:cs typeface="Arial"/>
              </a:rPr>
              <a:t>s</a:t>
            </a:r>
            <a:r>
              <a:rPr dirty="0" sz="1800" spc="70" b="1">
                <a:solidFill>
                  <a:srgbClr val="D6415D"/>
                </a:solidFill>
                <a:latin typeface="Arial"/>
                <a:cs typeface="Arial"/>
              </a:rPr>
              <a:t>t</a:t>
            </a:r>
            <a:r>
              <a:rPr dirty="0" sz="1800" spc="-30" b="1">
                <a:solidFill>
                  <a:srgbClr val="D6415D"/>
                </a:solidFill>
                <a:latin typeface="Arial"/>
                <a:cs typeface="Arial"/>
              </a:rPr>
              <a:t>r</a:t>
            </a:r>
            <a:r>
              <a:rPr dirty="0" sz="1800" spc="-60" b="1">
                <a:solidFill>
                  <a:srgbClr val="D6415D"/>
                </a:solidFill>
                <a:latin typeface="Arial"/>
                <a:cs typeface="Arial"/>
              </a:rPr>
              <a:t>o  </a:t>
            </a:r>
            <a:r>
              <a:rPr dirty="0" sz="1800" spc="-45" b="1">
                <a:solidFill>
                  <a:srgbClr val="D6415D"/>
                </a:solidFill>
                <a:latin typeface="Arial"/>
                <a:cs typeface="Arial"/>
              </a:rPr>
              <a:t>de</a:t>
            </a:r>
            <a:r>
              <a:rPr dirty="0" sz="1800" spc="-40" b="1">
                <a:solidFill>
                  <a:srgbClr val="D6415D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D6415D"/>
                </a:solidFill>
                <a:latin typeface="Arial"/>
                <a:cs typeface="Arial"/>
              </a:rPr>
              <a:t>la </a:t>
            </a:r>
            <a:r>
              <a:rPr dirty="0" sz="1800" spc="-25" b="1">
                <a:solidFill>
                  <a:srgbClr val="D6415D"/>
                </a:solidFill>
                <a:latin typeface="Arial"/>
                <a:cs typeface="Arial"/>
              </a:rPr>
              <a:t>entrada </a:t>
            </a:r>
            <a:r>
              <a:rPr dirty="0" sz="1800" spc="-45" b="1">
                <a:solidFill>
                  <a:srgbClr val="D6415D"/>
                </a:solidFill>
                <a:latin typeface="Arial"/>
                <a:cs typeface="Arial"/>
              </a:rPr>
              <a:t>de </a:t>
            </a:r>
            <a:r>
              <a:rPr dirty="0" sz="1800" spc="-55" b="1">
                <a:solidFill>
                  <a:srgbClr val="D6415D"/>
                </a:solidFill>
                <a:latin typeface="Arial"/>
                <a:cs typeface="Arial"/>
              </a:rPr>
              <a:t>los </a:t>
            </a:r>
            <a:r>
              <a:rPr dirty="0" sz="1800" spc="-490" b="1">
                <a:solidFill>
                  <a:srgbClr val="D6415D"/>
                </a:solidFill>
                <a:latin typeface="Arial"/>
                <a:cs typeface="Arial"/>
              </a:rPr>
              <a:t> </a:t>
            </a:r>
            <a:r>
              <a:rPr dirty="0" sz="1800" spc="-40" b="1">
                <a:solidFill>
                  <a:srgbClr val="D6415D"/>
                </a:solidFill>
                <a:latin typeface="Arial"/>
                <a:cs typeface="Arial"/>
              </a:rPr>
              <a:t>asistentes.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254418" y="1548854"/>
            <a:ext cx="2807970" cy="2489200"/>
            <a:chOff x="7254418" y="1548854"/>
            <a:chExt cx="2807970" cy="2489200"/>
          </a:xfrm>
        </p:grpSpPr>
        <p:sp>
          <p:nvSpPr>
            <p:cNvPr id="17" name="object 17"/>
            <p:cNvSpPr/>
            <p:nvPr/>
          </p:nvSpPr>
          <p:spPr>
            <a:xfrm>
              <a:off x="7254418" y="1548854"/>
              <a:ext cx="2807970" cy="2489200"/>
            </a:xfrm>
            <a:custGeom>
              <a:avLst/>
              <a:gdLst/>
              <a:ahLst/>
              <a:cxnLst/>
              <a:rect l="l" t="t" r="r" b="b"/>
              <a:pathLst>
                <a:path w="2807970" h="2489200">
                  <a:moveTo>
                    <a:pt x="2597612" y="12700"/>
                  </a:moveTo>
                  <a:lnTo>
                    <a:pt x="209999" y="12700"/>
                  </a:lnTo>
                  <a:lnTo>
                    <a:pt x="216978" y="0"/>
                  </a:lnTo>
                  <a:lnTo>
                    <a:pt x="2590632" y="0"/>
                  </a:lnTo>
                  <a:lnTo>
                    <a:pt x="2597612" y="12700"/>
                  </a:lnTo>
                  <a:close/>
                </a:path>
                <a:path w="2807970" h="2489200">
                  <a:moveTo>
                    <a:pt x="2638248" y="25400"/>
                  </a:moveTo>
                  <a:lnTo>
                    <a:pt x="169364" y="25400"/>
                  </a:lnTo>
                  <a:lnTo>
                    <a:pt x="175967" y="12700"/>
                  </a:lnTo>
                  <a:lnTo>
                    <a:pt x="2631644" y="12700"/>
                  </a:lnTo>
                  <a:lnTo>
                    <a:pt x="2638248" y="25400"/>
                  </a:lnTo>
                  <a:close/>
                </a:path>
                <a:path w="2807970" h="2489200">
                  <a:moveTo>
                    <a:pt x="231834" y="38100"/>
                  </a:moveTo>
                  <a:lnTo>
                    <a:pt x="150020" y="38100"/>
                  </a:lnTo>
                  <a:lnTo>
                    <a:pt x="156387" y="25400"/>
                  </a:lnTo>
                  <a:lnTo>
                    <a:pt x="244480" y="25400"/>
                  </a:lnTo>
                  <a:lnTo>
                    <a:pt x="231834" y="38100"/>
                  </a:lnTo>
                  <a:close/>
                </a:path>
                <a:path w="2807970" h="2489200">
                  <a:moveTo>
                    <a:pt x="2657592" y="38100"/>
                  </a:moveTo>
                  <a:lnTo>
                    <a:pt x="2575776" y="38100"/>
                  </a:lnTo>
                  <a:lnTo>
                    <a:pt x="2563131" y="25400"/>
                  </a:lnTo>
                  <a:lnTo>
                    <a:pt x="2651225" y="25400"/>
                  </a:lnTo>
                  <a:lnTo>
                    <a:pt x="2657592" y="38100"/>
                  </a:lnTo>
                  <a:close/>
                </a:path>
                <a:path w="2807970" h="2489200">
                  <a:moveTo>
                    <a:pt x="195006" y="50800"/>
                  </a:moveTo>
                  <a:lnTo>
                    <a:pt x="125476" y="50800"/>
                  </a:lnTo>
                  <a:lnTo>
                    <a:pt x="131469" y="38100"/>
                  </a:lnTo>
                  <a:lnTo>
                    <a:pt x="207097" y="38100"/>
                  </a:lnTo>
                  <a:lnTo>
                    <a:pt x="195006" y="50800"/>
                  </a:lnTo>
                  <a:close/>
                </a:path>
                <a:path w="2807970" h="2489200">
                  <a:moveTo>
                    <a:pt x="2682134" y="50800"/>
                  </a:moveTo>
                  <a:lnTo>
                    <a:pt x="2612604" y="50800"/>
                  </a:lnTo>
                  <a:lnTo>
                    <a:pt x="2600513" y="38100"/>
                  </a:lnTo>
                  <a:lnTo>
                    <a:pt x="2676141" y="38100"/>
                  </a:lnTo>
                  <a:lnTo>
                    <a:pt x="2682134" y="50800"/>
                  </a:lnTo>
                  <a:close/>
                </a:path>
                <a:path w="2807970" h="2489200">
                  <a:moveTo>
                    <a:pt x="149411" y="76200"/>
                  </a:moveTo>
                  <a:lnTo>
                    <a:pt x="97134" y="76200"/>
                  </a:lnTo>
                  <a:lnTo>
                    <a:pt x="102575" y="63500"/>
                  </a:lnTo>
                  <a:lnTo>
                    <a:pt x="108136" y="63500"/>
                  </a:lnTo>
                  <a:lnTo>
                    <a:pt x="113810" y="50800"/>
                  </a:lnTo>
                  <a:lnTo>
                    <a:pt x="171609" y="50800"/>
                  </a:lnTo>
                  <a:lnTo>
                    <a:pt x="160360" y="63500"/>
                  </a:lnTo>
                  <a:lnTo>
                    <a:pt x="149411" y="76200"/>
                  </a:lnTo>
                  <a:close/>
                </a:path>
                <a:path w="2807970" h="2489200">
                  <a:moveTo>
                    <a:pt x="2710477" y="76200"/>
                  </a:moveTo>
                  <a:lnTo>
                    <a:pt x="2658198" y="76200"/>
                  </a:lnTo>
                  <a:lnTo>
                    <a:pt x="2647250" y="63500"/>
                  </a:lnTo>
                  <a:lnTo>
                    <a:pt x="2636001" y="50800"/>
                  </a:lnTo>
                  <a:lnTo>
                    <a:pt x="2693801" y="50800"/>
                  </a:lnTo>
                  <a:lnTo>
                    <a:pt x="2699476" y="63500"/>
                  </a:lnTo>
                  <a:lnTo>
                    <a:pt x="2705036" y="63500"/>
                  </a:lnTo>
                  <a:lnTo>
                    <a:pt x="2710477" y="76200"/>
                  </a:lnTo>
                  <a:close/>
                </a:path>
                <a:path w="2807970" h="2489200">
                  <a:moveTo>
                    <a:pt x="128622" y="88900"/>
                  </a:moveTo>
                  <a:lnTo>
                    <a:pt x="81536" y="88900"/>
                  </a:lnTo>
                  <a:lnTo>
                    <a:pt x="86611" y="76200"/>
                  </a:lnTo>
                  <a:lnTo>
                    <a:pt x="138814" y="76200"/>
                  </a:lnTo>
                  <a:lnTo>
                    <a:pt x="128622" y="88900"/>
                  </a:lnTo>
                  <a:close/>
                </a:path>
                <a:path w="2807970" h="2489200">
                  <a:moveTo>
                    <a:pt x="2726074" y="88900"/>
                  </a:moveTo>
                  <a:lnTo>
                    <a:pt x="2678988" y="88900"/>
                  </a:lnTo>
                  <a:lnTo>
                    <a:pt x="2668795" y="76200"/>
                  </a:lnTo>
                  <a:lnTo>
                    <a:pt x="2720999" y="76200"/>
                  </a:lnTo>
                  <a:lnTo>
                    <a:pt x="2726074" y="88900"/>
                  </a:lnTo>
                  <a:close/>
                </a:path>
                <a:path w="2807970" h="2489200">
                  <a:moveTo>
                    <a:pt x="92066" y="127000"/>
                  </a:moveTo>
                  <a:lnTo>
                    <a:pt x="49798" y="127000"/>
                  </a:lnTo>
                  <a:lnTo>
                    <a:pt x="53909" y="114300"/>
                  </a:lnTo>
                  <a:lnTo>
                    <a:pt x="58164" y="114300"/>
                  </a:lnTo>
                  <a:lnTo>
                    <a:pt x="62562" y="101600"/>
                  </a:lnTo>
                  <a:lnTo>
                    <a:pt x="71782" y="101600"/>
                  </a:lnTo>
                  <a:lnTo>
                    <a:pt x="76593" y="88900"/>
                  </a:lnTo>
                  <a:lnTo>
                    <a:pt x="118833" y="88900"/>
                  </a:lnTo>
                  <a:lnTo>
                    <a:pt x="109449" y="101600"/>
                  </a:lnTo>
                  <a:lnTo>
                    <a:pt x="100511" y="114300"/>
                  </a:lnTo>
                  <a:lnTo>
                    <a:pt x="92066" y="127000"/>
                  </a:lnTo>
                  <a:close/>
                </a:path>
                <a:path w="2807970" h="2489200">
                  <a:moveTo>
                    <a:pt x="2757812" y="127000"/>
                  </a:moveTo>
                  <a:lnTo>
                    <a:pt x="2715545" y="127000"/>
                  </a:lnTo>
                  <a:lnTo>
                    <a:pt x="2707100" y="114300"/>
                  </a:lnTo>
                  <a:lnTo>
                    <a:pt x="2698163" y="101600"/>
                  </a:lnTo>
                  <a:lnTo>
                    <a:pt x="2688777" y="88900"/>
                  </a:lnTo>
                  <a:lnTo>
                    <a:pt x="2731018" y="88900"/>
                  </a:lnTo>
                  <a:lnTo>
                    <a:pt x="2735828" y="101600"/>
                  </a:lnTo>
                  <a:lnTo>
                    <a:pt x="2745048" y="101600"/>
                  </a:lnTo>
                  <a:lnTo>
                    <a:pt x="2749446" y="114300"/>
                  </a:lnTo>
                  <a:lnTo>
                    <a:pt x="2753701" y="114300"/>
                  </a:lnTo>
                  <a:lnTo>
                    <a:pt x="2757812" y="127000"/>
                  </a:lnTo>
                  <a:close/>
                </a:path>
                <a:path w="2807970" h="2489200">
                  <a:moveTo>
                    <a:pt x="47615" y="2286000"/>
                  </a:moveTo>
                  <a:lnTo>
                    <a:pt x="14851" y="2286000"/>
                  </a:lnTo>
                  <a:lnTo>
                    <a:pt x="12657" y="2273300"/>
                  </a:lnTo>
                  <a:lnTo>
                    <a:pt x="10632" y="2273300"/>
                  </a:lnTo>
                  <a:lnTo>
                    <a:pt x="8781" y="2260600"/>
                  </a:lnTo>
                  <a:lnTo>
                    <a:pt x="7103" y="2260600"/>
                  </a:lnTo>
                  <a:lnTo>
                    <a:pt x="5597" y="2247900"/>
                  </a:lnTo>
                  <a:lnTo>
                    <a:pt x="4267" y="2247900"/>
                  </a:lnTo>
                  <a:lnTo>
                    <a:pt x="3114" y="2235200"/>
                  </a:lnTo>
                  <a:lnTo>
                    <a:pt x="2137" y="2222500"/>
                  </a:lnTo>
                  <a:lnTo>
                    <a:pt x="1336" y="2222500"/>
                  </a:lnTo>
                  <a:lnTo>
                    <a:pt x="712" y="2209800"/>
                  </a:lnTo>
                  <a:lnTo>
                    <a:pt x="267" y="2209800"/>
                  </a:lnTo>
                  <a:lnTo>
                    <a:pt x="0" y="2197100"/>
                  </a:lnTo>
                  <a:lnTo>
                    <a:pt x="0" y="279400"/>
                  </a:lnTo>
                  <a:lnTo>
                    <a:pt x="267" y="279400"/>
                  </a:lnTo>
                  <a:lnTo>
                    <a:pt x="712" y="266700"/>
                  </a:lnTo>
                  <a:lnTo>
                    <a:pt x="1336" y="266700"/>
                  </a:lnTo>
                  <a:lnTo>
                    <a:pt x="2137" y="254000"/>
                  </a:lnTo>
                  <a:lnTo>
                    <a:pt x="3114" y="241300"/>
                  </a:lnTo>
                  <a:lnTo>
                    <a:pt x="4267" y="241300"/>
                  </a:lnTo>
                  <a:lnTo>
                    <a:pt x="5597" y="228600"/>
                  </a:lnTo>
                  <a:lnTo>
                    <a:pt x="7103" y="228600"/>
                  </a:lnTo>
                  <a:lnTo>
                    <a:pt x="8781" y="215900"/>
                  </a:lnTo>
                  <a:lnTo>
                    <a:pt x="10632" y="215900"/>
                  </a:lnTo>
                  <a:lnTo>
                    <a:pt x="12657" y="203200"/>
                  </a:lnTo>
                  <a:lnTo>
                    <a:pt x="14851" y="190500"/>
                  </a:lnTo>
                  <a:lnTo>
                    <a:pt x="17214" y="190500"/>
                  </a:lnTo>
                  <a:lnTo>
                    <a:pt x="19744" y="177800"/>
                  </a:lnTo>
                  <a:lnTo>
                    <a:pt x="22443" y="177800"/>
                  </a:lnTo>
                  <a:lnTo>
                    <a:pt x="25306" y="165100"/>
                  </a:lnTo>
                  <a:lnTo>
                    <a:pt x="28331" y="165100"/>
                  </a:lnTo>
                  <a:lnTo>
                    <a:pt x="31517" y="152400"/>
                  </a:lnTo>
                  <a:lnTo>
                    <a:pt x="34864" y="152400"/>
                  </a:lnTo>
                  <a:lnTo>
                    <a:pt x="38368" y="139700"/>
                  </a:lnTo>
                  <a:lnTo>
                    <a:pt x="42025" y="139700"/>
                  </a:lnTo>
                  <a:lnTo>
                    <a:pt x="45835" y="127000"/>
                  </a:lnTo>
                  <a:lnTo>
                    <a:pt x="84112" y="127000"/>
                  </a:lnTo>
                  <a:lnTo>
                    <a:pt x="63343" y="165100"/>
                  </a:lnTo>
                  <a:lnTo>
                    <a:pt x="47615" y="203200"/>
                  </a:lnTo>
                  <a:lnTo>
                    <a:pt x="37273" y="241300"/>
                  </a:lnTo>
                  <a:lnTo>
                    <a:pt x="32523" y="279400"/>
                  </a:lnTo>
                  <a:lnTo>
                    <a:pt x="32206" y="292100"/>
                  </a:lnTo>
                  <a:lnTo>
                    <a:pt x="32206" y="2197100"/>
                  </a:lnTo>
                  <a:lnTo>
                    <a:pt x="35056" y="2235200"/>
                  </a:lnTo>
                  <a:lnTo>
                    <a:pt x="43559" y="2273300"/>
                  </a:lnTo>
                  <a:lnTo>
                    <a:pt x="47615" y="2286000"/>
                  </a:lnTo>
                  <a:close/>
                </a:path>
                <a:path w="2807970" h="2489200">
                  <a:moveTo>
                    <a:pt x="2792760" y="2286000"/>
                  </a:moveTo>
                  <a:lnTo>
                    <a:pt x="2759995" y="2286000"/>
                  </a:lnTo>
                  <a:lnTo>
                    <a:pt x="2764052" y="2273300"/>
                  </a:lnTo>
                  <a:lnTo>
                    <a:pt x="2767499" y="2260600"/>
                  </a:lnTo>
                  <a:lnTo>
                    <a:pt x="2774139" y="2222500"/>
                  </a:lnTo>
                  <a:lnTo>
                    <a:pt x="2775406" y="2197100"/>
                  </a:lnTo>
                  <a:lnTo>
                    <a:pt x="2775406" y="292100"/>
                  </a:lnTo>
                  <a:lnTo>
                    <a:pt x="2772555" y="254000"/>
                  </a:lnTo>
                  <a:lnTo>
                    <a:pt x="2764052" y="215900"/>
                  </a:lnTo>
                  <a:lnTo>
                    <a:pt x="2750079" y="177800"/>
                  </a:lnTo>
                  <a:lnTo>
                    <a:pt x="2730960" y="139700"/>
                  </a:lnTo>
                  <a:lnTo>
                    <a:pt x="2723499" y="127000"/>
                  </a:lnTo>
                  <a:lnTo>
                    <a:pt x="2761775" y="127000"/>
                  </a:lnTo>
                  <a:lnTo>
                    <a:pt x="2765586" y="139700"/>
                  </a:lnTo>
                  <a:lnTo>
                    <a:pt x="2769243" y="139700"/>
                  </a:lnTo>
                  <a:lnTo>
                    <a:pt x="2772747" y="152400"/>
                  </a:lnTo>
                  <a:lnTo>
                    <a:pt x="2776094" y="152400"/>
                  </a:lnTo>
                  <a:lnTo>
                    <a:pt x="2779280" y="165100"/>
                  </a:lnTo>
                  <a:lnTo>
                    <a:pt x="2782304" y="165100"/>
                  </a:lnTo>
                  <a:lnTo>
                    <a:pt x="2785167" y="177800"/>
                  </a:lnTo>
                  <a:lnTo>
                    <a:pt x="2787866" y="177800"/>
                  </a:lnTo>
                  <a:lnTo>
                    <a:pt x="2790397" y="190500"/>
                  </a:lnTo>
                  <a:lnTo>
                    <a:pt x="2792760" y="190500"/>
                  </a:lnTo>
                  <a:lnTo>
                    <a:pt x="2794955" y="203200"/>
                  </a:lnTo>
                  <a:lnTo>
                    <a:pt x="2796979" y="215900"/>
                  </a:lnTo>
                  <a:lnTo>
                    <a:pt x="2798829" y="215900"/>
                  </a:lnTo>
                  <a:lnTo>
                    <a:pt x="2800507" y="228600"/>
                  </a:lnTo>
                  <a:lnTo>
                    <a:pt x="2802012" y="228600"/>
                  </a:lnTo>
                  <a:lnTo>
                    <a:pt x="2803343" y="241300"/>
                  </a:lnTo>
                  <a:lnTo>
                    <a:pt x="2804498" y="241300"/>
                  </a:lnTo>
                  <a:lnTo>
                    <a:pt x="2805475" y="254000"/>
                  </a:lnTo>
                  <a:lnTo>
                    <a:pt x="2806276" y="266700"/>
                  </a:lnTo>
                  <a:lnTo>
                    <a:pt x="2806900" y="266700"/>
                  </a:lnTo>
                  <a:lnTo>
                    <a:pt x="2807345" y="279400"/>
                  </a:lnTo>
                  <a:lnTo>
                    <a:pt x="2807613" y="279400"/>
                  </a:lnTo>
                  <a:lnTo>
                    <a:pt x="2807613" y="2197100"/>
                  </a:lnTo>
                  <a:lnTo>
                    <a:pt x="2807345" y="2209800"/>
                  </a:lnTo>
                  <a:lnTo>
                    <a:pt x="2806900" y="2209800"/>
                  </a:lnTo>
                  <a:lnTo>
                    <a:pt x="2806276" y="2222500"/>
                  </a:lnTo>
                  <a:lnTo>
                    <a:pt x="2805475" y="2222500"/>
                  </a:lnTo>
                  <a:lnTo>
                    <a:pt x="2804498" y="2235200"/>
                  </a:lnTo>
                  <a:lnTo>
                    <a:pt x="2803343" y="2247900"/>
                  </a:lnTo>
                  <a:lnTo>
                    <a:pt x="2802012" y="2247900"/>
                  </a:lnTo>
                  <a:lnTo>
                    <a:pt x="2800507" y="2260600"/>
                  </a:lnTo>
                  <a:lnTo>
                    <a:pt x="2798829" y="2260600"/>
                  </a:lnTo>
                  <a:lnTo>
                    <a:pt x="2796979" y="2273300"/>
                  </a:lnTo>
                  <a:lnTo>
                    <a:pt x="2794955" y="2273300"/>
                  </a:lnTo>
                  <a:lnTo>
                    <a:pt x="2792760" y="2286000"/>
                  </a:lnTo>
                  <a:close/>
                </a:path>
                <a:path w="2807970" h="2489200">
                  <a:moveTo>
                    <a:pt x="92066" y="2362200"/>
                  </a:moveTo>
                  <a:lnTo>
                    <a:pt x="53909" y="2362200"/>
                  </a:lnTo>
                  <a:lnTo>
                    <a:pt x="49797" y="2349500"/>
                  </a:lnTo>
                  <a:lnTo>
                    <a:pt x="42025" y="2349500"/>
                  </a:lnTo>
                  <a:lnTo>
                    <a:pt x="38368" y="2336800"/>
                  </a:lnTo>
                  <a:lnTo>
                    <a:pt x="34863" y="2336800"/>
                  </a:lnTo>
                  <a:lnTo>
                    <a:pt x="31516" y="2324100"/>
                  </a:lnTo>
                  <a:lnTo>
                    <a:pt x="28331" y="2311400"/>
                  </a:lnTo>
                  <a:lnTo>
                    <a:pt x="25306" y="2311400"/>
                  </a:lnTo>
                  <a:lnTo>
                    <a:pt x="22443" y="2298700"/>
                  </a:lnTo>
                  <a:lnTo>
                    <a:pt x="19744" y="2298700"/>
                  </a:lnTo>
                  <a:lnTo>
                    <a:pt x="17214" y="2286000"/>
                  </a:lnTo>
                  <a:lnTo>
                    <a:pt x="52281" y="2286000"/>
                  </a:lnTo>
                  <a:lnTo>
                    <a:pt x="57532" y="2298700"/>
                  </a:lnTo>
                  <a:lnTo>
                    <a:pt x="63343" y="2311400"/>
                  </a:lnTo>
                  <a:lnTo>
                    <a:pt x="69716" y="2324100"/>
                  </a:lnTo>
                  <a:lnTo>
                    <a:pt x="76651" y="2336800"/>
                  </a:lnTo>
                  <a:lnTo>
                    <a:pt x="84112" y="2349500"/>
                  </a:lnTo>
                  <a:lnTo>
                    <a:pt x="92066" y="2362200"/>
                  </a:lnTo>
                  <a:close/>
                </a:path>
                <a:path w="2807970" h="2489200">
                  <a:moveTo>
                    <a:pt x="2753701" y="2362200"/>
                  </a:moveTo>
                  <a:lnTo>
                    <a:pt x="2715545" y="2362200"/>
                  </a:lnTo>
                  <a:lnTo>
                    <a:pt x="2723498" y="2349500"/>
                  </a:lnTo>
                  <a:lnTo>
                    <a:pt x="2730959" y="2336800"/>
                  </a:lnTo>
                  <a:lnTo>
                    <a:pt x="2737894" y="2324100"/>
                  </a:lnTo>
                  <a:lnTo>
                    <a:pt x="2744267" y="2311400"/>
                  </a:lnTo>
                  <a:lnTo>
                    <a:pt x="2750079" y="2298700"/>
                  </a:lnTo>
                  <a:lnTo>
                    <a:pt x="2755330" y="2286000"/>
                  </a:lnTo>
                  <a:lnTo>
                    <a:pt x="2790397" y="2286000"/>
                  </a:lnTo>
                  <a:lnTo>
                    <a:pt x="2787866" y="2298700"/>
                  </a:lnTo>
                  <a:lnTo>
                    <a:pt x="2785167" y="2298700"/>
                  </a:lnTo>
                  <a:lnTo>
                    <a:pt x="2782304" y="2311400"/>
                  </a:lnTo>
                  <a:lnTo>
                    <a:pt x="2779280" y="2311400"/>
                  </a:lnTo>
                  <a:lnTo>
                    <a:pt x="2776094" y="2324100"/>
                  </a:lnTo>
                  <a:lnTo>
                    <a:pt x="2772747" y="2336800"/>
                  </a:lnTo>
                  <a:lnTo>
                    <a:pt x="2769243" y="2336800"/>
                  </a:lnTo>
                  <a:lnTo>
                    <a:pt x="2765586" y="2349500"/>
                  </a:lnTo>
                  <a:lnTo>
                    <a:pt x="2757812" y="2349500"/>
                  </a:lnTo>
                  <a:lnTo>
                    <a:pt x="2753701" y="2362200"/>
                  </a:lnTo>
                  <a:close/>
                </a:path>
                <a:path w="2807970" h="2489200">
                  <a:moveTo>
                    <a:pt x="128622" y="2400300"/>
                  </a:moveTo>
                  <a:lnTo>
                    <a:pt x="81536" y="2400300"/>
                  </a:lnTo>
                  <a:lnTo>
                    <a:pt x="76593" y="2387600"/>
                  </a:lnTo>
                  <a:lnTo>
                    <a:pt x="71782" y="2387600"/>
                  </a:lnTo>
                  <a:lnTo>
                    <a:pt x="67103" y="2374900"/>
                  </a:lnTo>
                  <a:lnTo>
                    <a:pt x="62562" y="2374900"/>
                  </a:lnTo>
                  <a:lnTo>
                    <a:pt x="58164" y="2362200"/>
                  </a:lnTo>
                  <a:lnTo>
                    <a:pt x="100511" y="2362200"/>
                  </a:lnTo>
                  <a:lnTo>
                    <a:pt x="109449" y="2374900"/>
                  </a:lnTo>
                  <a:lnTo>
                    <a:pt x="118833" y="2387600"/>
                  </a:lnTo>
                  <a:lnTo>
                    <a:pt x="128622" y="2400300"/>
                  </a:lnTo>
                  <a:close/>
                </a:path>
                <a:path w="2807970" h="2489200">
                  <a:moveTo>
                    <a:pt x="2726074" y="2400300"/>
                  </a:moveTo>
                  <a:lnTo>
                    <a:pt x="2678988" y="2400300"/>
                  </a:lnTo>
                  <a:lnTo>
                    <a:pt x="2688777" y="2387600"/>
                  </a:lnTo>
                  <a:lnTo>
                    <a:pt x="2698163" y="2374900"/>
                  </a:lnTo>
                  <a:lnTo>
                    <a:pt x="2707100" y="2362200"/>
                  </a:lnTo>
                  <a:lnTo>
                    <a:pt x="2749446" y="2362200"/>
                  </a:lnTo>
                  <a:lnTo>
                    <a:pt x="2745048" y="2374900"/>
                  </a:lnTo>
                  <a:lnTo>
                    <a:pt x="2740507" y="2374900"/>
                  </a:lnTo>
                  <a:lnTo>
                    <a:pt x="2735828" y="2387600"/>
                  </a:lnTo>
                  <a:lnTo>
                    <a:pt x="2731018" y="2387600"/>
                  </a:lnTo>
                  <a:lnTo>
                    <a:pt x="2726074" y="2400300"/>
                  </a:lnTo>
                  <a:close/>
                </a:path>
                <a:path w="2807970" h="2489200">
                  <a:moveTo>
                    <a:pt x="149411" y="2413000"/>
                  </a:moveTo>
                  <a:lnTo>
                    <a:pt x="97134" y="2413000"/>
                  </a:lnTo>
                  <a:lnTo>
                    <a:pt x="91813" y="2400300"/>
                  </a:lnTo>
                  <a:lnTo>
                    <a:pt x="138814" y="2400300"/>
                  </a:lnTo>
                  <a:lnTo>
                    <a:pt x="149411" y="2413000"/>
                  </a:lnTo>
                  <a:close/>
                </a:path>
                <a:path w="2807970" h="2489200">
                  <a:moveTo>
                    <a:pt x="2710477" y="2413000"/>
                  </a:moveTo>
                  <a:lnTo>
                    <a:pt x="2658198" y="2413000"/>
                  </a:lnTo>
                  <a:lnTo>
                    <a:pt x="2668795" y="2400300"/>
                  </a:lnTo>
                  <a:lnTo>
                    <a:pt x="2715798" y="2400300"/>
                  </a:lnTo>
                  <a:lnTo>
                    <a:pt x="2710477" y="2413000"/>
                  </a:lnTo>
                  <a:close/>
                </a:path>
                <a:path w="2807970" h="2489200">
                  <a:moveTo>
                    <a:pt x="171609" y="2425700"/>
                  </a:moveTo>
                  <a:lnTo>
                    <a:pt x="108136" y="2425700"/>
                  </a:lnTo>
                  <a:lnTo>
                    <a:pt x="102575" y="2413000"/>
                  </a:lnTo>
                  <a:lnTo>
                    <a:pt x="160360" y="2413000"/>
                  </a:lnTo>
                  <a:lnTo>
                    <a:pt x="171609" y="2425700"/>
                  </a:lnTo>
                  <a:close/>
                </a:path>
                <a:path w="2807970" h="2489200">
                  <a:moveTo>
                    <a:pt x="2699476" y="2425700"/>
                  </a:moveTo>
                  <a:lnTo>
                    <a:pt x="2636001" y="2425700"/>
                  </a:lnTo>
                  <a:lnTo>
                    <a:pt x="2647250" y="2413000"/>
                  </a:lnTo>
                  <a:lnTo>
                    <a:pt x="2705036" y="2413000"/>
                  </a:lnTo>
                  <a:lnTo>
                    <a:pt x="2699476" y="2425700"/>
                  </a:lnTo>
                  <a:close/>
                </a:path>
                <a:path w="2807970" h="2489200">
                  <a:moveTo>
                    <a:pt x="195006" y="2438400"/>
                  </a:moveTo>
                  <a:lnTo>
                    <a:pt x="125476" y="2438400"/>
                  </a:lnTo>
                  <a:lnTo>
                    <a:pt x="119590" y="2425700"/>
                  </a:lnTo>
                  <a:lnTo>
                    <a:pt x="183157" y="2425700"/>
                  </a:lnTo>
                  <a:lnTo>
                    <a:pt x="195006" y="2438400"/>
                  </a:lnTo>
                  <a:close/>
                </a:path>
                <a:path w="2807970" h="2489200">
                  <a:moveTo>
                    <a:pt x="2682134" y="2438400"/>
                  </a:moveTo>
                  <a:lnTo>
                    <a:pt x="2612604" y="2438400"/>
                  </a:lnTo>
                  <a:lnTo>
                    <a:pt x="2624452" y="2425700"/>
                  </a:lnTo>
                  <a:lnTo>
                    <a:pt x="2688021" y="2425700"/>
                  </a:lnTo>
                  <a:lnTo>
                    <a:pt x="2682134" y="2438400"/>
                  </a:lnTo>
                  <a:close/>
                </a:path>
                <a:path w="2807970" h="2489200">
                  <a:moveTo>
                    <a:pt x="231834" y="2451100"/>
                  </a:moveTo>
                  <a:lnTo>
                    <a:pt x="143744" y="2451100"/>
                  </a:lnTo>
                  <a:lnTo>
                    <a:pt x="137561" y="2438400"/>
                  </a:lnTo>
                  <a:lnTo>
                    <a:pt x="219374" y="2438400"/>
                  </a:lnTo>
                  <a:lnTo>
                    <a:pt x="231834" y="2451100"/>
                  </a:lnTo>
                  <a:close/>
                </a:path>
                <a:path w="2807970" h="2489200">
                  <a:moveTo>
                    <a:pt x="2663867" y="2451100"/>
                  </a:moveTo>
                  <a:lnTo>
                    <a:pt x="2575776" y="2451100"/>
                  </a:lnTo>
                  <a:lnTo>
                    <a:pt x="2588237" y="2438400"/>
                  </a:lnTo>
                  <a:lnTo>
                    <a:pt x="2670050" y="2438400"/>
                  </a:lnTo>
                  <a:lnTo>
                    <a:pt x="2663867" y="2451100"/>
                  </a:lnTo>
                  <a:close/>
                </a:path>
                <a:path w="2807970" h="2489200">
                  <a:moveTo>
                    <a:pt x="2638248" y="2463800"/>
                  </a:moveTo>
                  <a:lnTo>
                    <a:pt x="169364" y="2463800"/>
                  </a:lnTo>
                  <a:lnTo>
                    <a:pt x="162837" y="2451100"/>
                  </a:lnTo>
                  <a:lnTo>
                    <a:pt x="2644775" y="2451100"/>
                  </a:lnTo>
                  <a:lnTo>
                    <a:pt x="2638248" y="2463800"/>
                  </a:lnTo>
                  <a:close/>
                </a:path>
                <a:path w="2807970" h="2489200">
                  <a:moveTo>
                    <a:pt x="2604540" y="2476500"/>
                  </a:moveTo>
                  <a:lnTo>
                    <a:pt x="203070" y="2476500"/>
                  </a:lnTo>
                  <a:lnTo>
                    <a:pt x="196202" y="2463800"/>
                  </a:lnTo>
                  <a:lnTo>
                    <a:pt x="2611408" y="2463800"/>
                  </a:lnTo>
                  <a:lnTo>
                    <a:pt x="2604540" y="2476500"/>
                  </a:lnTo>
                  <a:close/>
                </a:path>
                <a:path w="2807970" h="2489200">
                  <a:moveTo>
                    <a:pt x="2555117" y="2489200"/>
                  </a:moveTo>
                  <a:lnTo>
                    <a:pt x="252494" y="2489200"/>
                  </a:lnTo>
                  <a:lnTo>
                    <a:pt x="245323" y="2476500"/>
                  </a:lnTo>
                  <a:lnTo>
                    <a:pt x="2562288" y="2476500"/>
                  </a:lnTo>
                  <a:lnTo>
                    <a:pt x="2555117" y="2489200"/>
                  </a:lnTo>
                  <a:close/>
                </a:path>
              </a:pathLst>
            </a:custGeom>
            <a:solidFill>
              <a:srgbClr val="DD785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277099" y="1571707"/>
              <a:ext cx="2762250" cy="2447925"/>
            </a:xfrm>
            <a:custGeom>
              <a:avLst/>
              <a:gdLst/>
              <a:ahLst/>
              <a:cxnLst/>
              <a:rect l="l" t="t" r="r" b="b"/>
              <a:pathLst>
                <a:path w="2762250" h="2447925">
                  <a:moveTo>
                    <a:pt x="2495709" y="2447760"/>
                  </a:moveTo>
                  <a:lnTo>
                    <a:pt x="266540" y="2447760"/>
                  </a:lnTo>
                  <a:lnTo>
                    <a:pt x="253149" y="2447102"/>
                  </a:lnTo>
                  <a:lnTo>
                    <a:pt x="213376" y="2441202"/>
                  </a:lnTo>
                  <a:lnTo>
                    <a:pt x="174908" y="2429533"/>
                  </a:lnTo>
                  <a:lnTo>
                    <a:pt x="138562" y="2412342"/>
                  </a:lnTo>
                  <a:lnTo>
                    <a:pt x="105138" y="2390009"/>
                  </a:lnTo>
                  <a:lnTo>
                    <a:pt x="75346" y="2363008"/>
                  </a:lnTo>
                  <a:lnTo>
                    <a:pt x="49844" y="2331934"/>
                  </a:lnTo>
                  <a:lnTo>
                    <a:pt x="29174" y="2297447"/>
                  </a:lnTo>
                  <a:lnTo>
                    <a:pt x="13790" y="2260308"/>
                  </a:lnTo>
                  <a:lnTo>
                    <a:pt x="4021" y="2221306"/>
                  </a:lnTo>
                  <a:lnTo>
                    <a:pt x="82" y="2181301"/>
                  </a:lnTo>
                  <a:lnTo>
                    <a:pt x="0" y="2174594"/>
                  </a:lnTo>
                  <a:lnTo>
                    <a:pt x="82" y="266458"/>
                  </a:lnTo>
                  <a:lnTo>
                    <a:pt x="4021" y="226452"/>
                  </a:lnTo>
                  <a:lnTo>
                    <a:pt x="13790" y="187451"/>
                  </a:lnTo>
                  <a:lnTo>
                    <a:pt x="29174" y="150312"/>
                  </a:lnTo>
                  <a:lnTo>
                    <a:pt x="49844" y="115825"/>
                  </a:lnTo>
                  <a:lnTo>
                    <a:pt x="75346" y="84751"/>
                  </a:lnTo>
                  <a:lnTo>
                    <a:pt x="105138" y="57750"/>
                  </a:lnTo>
                  <a:lnTo>
                    <a:pt x="138562" y="35416"/>
                  </a:lnTo>
                  <a:lnTo>
                    <a:pt x="174908" y="18226"/>
                  </a:lnTo>
                  <a:lnTo>
                    <a:pt x="213376" y="6557"/>
                  </a:lnTo>
                  <a:lnTo>
                    <a:pt x="253149" y="657"/>
                  </a:lnTo>
                  <a:lnTo>
                    <a:pt x="266540" y="0"/>
                  </a:lnTo>
                  <a:lnTo>
                    <a:pt x="2495709" y="0"/>
                  </a:lnTo>
                  <a:lnTo>
                    <a:pt x="2535713" y="3940"/>
                  </a:lnTo>
                  <a:lnTo>
                    <a:pt x="2574715" y="13709"/>
                  </a:lnTo>
                  <a:lnTo>
                    <a:pt x="2611854" y="29092"/>
                  </a:lnTo>
                  <a:lnTo>
                    <a:pt x="2646341" y="49763"/>
                  </a:lnTo>
                  <a:lnTo>
                    <a:pt x="2677415" y="75265"/>
                  </a:lnTo>
                  <a:lnTo>
                    <a:pt x="2704416" y="105056"/>
                  </a:lnTo>
                  <a:lnTo>
                    <a:pt x="2726748" y="138480"/>
                  </a:lnTo>
                  <a:lnTo>
                    <a:pt x="2743939" y="174827"/>
                  </a:lnTo>
                  <a:lnTo>
                    <a:pt x="2755608" y="213294"/>
                  </a:lnTo>
                  <a:lnTo>
                    <a:pt x="2761509" y="253066"/>
                  </a:lnTo>
                  <a:lnTo>
                    <a:pt x="2762167" y="266458"/>
                  </a:lnTo>
                  <a:lnTo>
                    <a:pt x="2762167" y="2181301"/>
                  </a:lnTo>
                  <a:lnTo>
                    <a:pt x="2758226" y="2221306"/>
                  </a:lnTo>
                  <a:lnTo>
                    <a:pt x="2748457" y="2260308"/>
                  </a:lnTo>
                  <a:lnTo>
                    <a:pt x="2733072" y="2297447"/>
                  </a:lnTo>
                  <a:lnTo>
                    <a:pt x="2712403" y="2331933"/>
                  </a:lnTo>
                  <a:lnTo>
                    <a:pt x="2686901" y="2363008"/>
                  </a:lnTo>
                  <a:lnTo>
                    <a:pt x="2657109" y="2390009"/>
                  </a:lnTo>
                  <a:lnTo>
                    <a:pt x="2623686" y="2412342"/>
                  </a:lnTo>
                  <a:lnTo>
                    <a:pt x="2587339" y="2429533"/>
                  </a:lnTo>
                  <a:lnTo>
                    <a:pt x="2548871" y="2441202"/>
                  </a:lnTo>
                  <a:lnTo>
                    <a:pt x="2509101" y="2447102"/>
                  </a:lnTo>
                  <a:lnTo>
                    <a:pt x="2495709" y="2447760"/>
                  </a:lnTo>
                  <a:close/>
                </a:path>
              </a:pathLst>
            </a:custGeom>
            <a:solidFill>
              <a:srgbClr val="00002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/>
          <p:nvPr/>
        </p:nvSpPr>
        <p:spPr>
          <a:xfrm>
            <a:off x="7448053" y="1733423"/>
            <a:ext cx="2403475" cy="20872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50" spc="-35" b="1">
                <a:solidFill>
                  <a:srgbClr val="DD785D"/>
                </a:solidFill>
                <a:latin typeface="Arial"/>
                <a:cs typeface="Arial"/>
              </a:rPr>
              <a:t>Ventajas</a:t>
            </a:r>
            <a:endParaRPr sz="2150">
              <a:latin typeface="Arial"/>
              <a:cs typeface="Arial"/>
            </a:endParaRPr>
          </a:p>
          <a:p>
            <a:pPr marL="12700" marR="5080">
              <a:lnSpc>
                <a:spcPct val="107600"/>
              </a:lnSpc>
              <a:spcBef>
                <a:spcPts val="1430"/>
              </a:spcBef>
            </a:pPr>
            <a:r>
              <a:rPr dirty="0" sz="1800" spc="-65" b="1">
                <a:solidFill>
                  <a:srgbClr val="EF8683"/>
                </a:solidFill>
                <a:latin typeface="Arial"/>
                <a:cs typeface="Arial"/>
              </a:rPr>
              <a:t>Eliminación</a:t>
            </a:r>
            <a:r>
              <a:rPr dirty="0" sz="1800" spc="-45" b="1">
                <a:solidFill>
                  <a:srgbClr val="EF8683"/>
                </a:solidFill>
                <a:latin typeface="Arial"/>
                <a:cs typeface="Arial"/>
              </a:rPr>
              <a:t> de </a:t>
            </a:r>
            <a:r>
              <a:rPr dirty="0" sz="1800" spc="-40" b="1">
                <a:solidFill>
                  <a:srgbClr val="EF8683"/>
                </a:solidFill>
                <a:latin typeface="Arial"/>
                <a:cs typeface="Arial"/>
              </a:rPr>
              <a:t> métodos</a:t>
            </a:r>
            <a:r>
              <a:rPr dirty="0" sz="1800" spc="-45" b="1">
                <a:solidFill>
                  <a:srgbClr val="EF8683"/>
                </a:solidFill>
                <a:latin typeface="Arial"/>
                <a:cs typeface="Arial"/>
              </a:rPr>
              <a:t> </a:t>
            </a:r>
            <a:r>
              <a:rPr dirty="0" sz="1800" spc="-50" b="1">
                <a:solidFill>
                  <a:srgbClr val="EF8683"/>
                </a:solidFill>
                <a:latin typeface="Arial"/>
                <a:cs typeface="Arial"/>
              </a:rPr>
              <a:t>tradicionales.</a:t>
            </a:r>
            <a:endParaRPr sz="1800">
              <a:latin typeface="Arial"/>
              <a:cs typeface="Arial"/>
            </a:endParaRPr>
          </a:p>
          <a:p>
            <a:pPr marL="12700" marR="481965">
              <a:lnSpc>
                <a:spcPts val="3829"/>
              </a:lnSpc>
              <a:spcBef>
                <a:spcPts val="125"/>
              </a:spcBef>
            </a:pPr>
            <a:r>
              <a:rPr dirty="0" sz="1800" spc="-35" b="1">
                <a:solidFill>
                  <a:srgbClr val="EF8683"/>
                </a:solidFill>
                <a:latin typeface="Arial"/>
                <a:cs typeface="Arial"/>
              </a:rPr>
              <a:t>Ahorro</a:t>
            </a:r>
            <a:r>
              <a:rPr dirty="0" sz="1800" spc="-45" b="1">
                <a:solidFill>
                  <a:srgbClr val="EF8683"/>
                </a:solidFill>
                <a:latin typeface="Arial"/>
                <a:cs typeface="Arial"/>
              </a:rPr>
              <a:t> de</a:t>
            </a:r>
            <a:r>
              <a:rPr dirty="0" sz="1800" spc="-65" b="1">
                <a:solidFill>
                  <a:srgbClr val="EF8683"/>
                </a:solidFill>
                <a:latin typeface="Arial"/>
                <a:cs typeface="Arial"/>
              </a:rPr>
              <a:t> </a:t>
            </a:r>
            <a:r>
              <a:rPr dirty="0" sz="1800" spc="-35" b="1">
                <a:solidFill>
                  <a:srgbClr val="EF8683"/>
                </a:solidFill>
                <a:latin typeface="Arial"/>
                <a:cs typeface="Arial"/>
              </a:rPr>
              <a:t>tiempo. </a:t>
            </a:r>
            <a:r>
              <a:rPr dirty="0" sz="1800" spc="-484" b="1">
                <a:solidFill>
                  <a:srgbClr val="EF8683"/>
                </a:solidFill>
                <a:latin typeface="Arial"/>
                <a:cs typeface="Arial"/>
              </a:rPr>
              <a:t> </a:t>
            </a:r>
            <a:r>
              <a:rPr dirty="0" sz="1800" spc="-70" b="1">
                <a:solidFill>
                  <a:srgbClr val="EF8683"/>
                </a:solidFill>
                <a:latin typeface="Arial"/>
                <a:cs typeface="Arial"/>
              </a:rPr>
              <a:t>Sin</a:t>
            </a:r>
            <a:r>
              <a:rPr dirty="0" sz="1800" spc="-40" b="1">
                <a:solidFill>
                  <a:srgbClr val="EF8683"/>
                </a:solidFill>
                <a:latin typeface="Arial"/>
                <a:cs typeface="Arial"/>
              </a:rPr>
              <a:t> fraude.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367968" y="4177754"/>
            <a:ext cx="8694420" cy="1714500"/>
            <a:chOff x="1367968" y="4177754"/>
            <a:chExt cx="8694420" cy="1714500"/>
          </a:xfrm>
        </p:grpSpPr>
        <p:sp>
          <p:nvSpPr>
            <p:cNvPr id="21" name="object 21"/>
            <p:cNvSpPr/>
            <p:nvPr/>
          </p:nvSpPr>
          <p:spPr>
            <a:xfrm>
              <a:off x="1367968" y="4177754"/>
              <a:ext cx="8694420" cy="1714500"/>
            </a:xfrm>
            <a:custGeom>
              <a:avLst/>
              <a:gdLst/>
              <a:ahLst/>
              <a:cxnLst/>
              <a:rect l="l" t="t" r="r" b="b"/>
              <a:pathLst>
                <a:path w="8694420" h="1714500">
                  <a:moveTo>
                    <a:pt x="8484062" y="12700"/>
                  </a:moveTo>
                  <a:lnTo>
                    <a:pt x="210000" y="12700"/>
                  </a:lnTo>
                  <a:lnTo>
                    <a:pt x="216980" y="0"/>
                  </a:lnTo>
                  <a:lnTo>
                    <a:pt x="8477082" y="0"/>
                  </a:lnTo>
                  <a:lnTo>
                    <a:pt x="8484062" y="12700"/>
                  </a:lnTo>
                  <a:close/>
                </a:path>
                <a:path w="8694420" h="1714500">
                  <a:moveTo>
                    <a:pt x="8524697" y="25400"/>
                  </a:moveTo>
                  <a:lnTo>
                    <a:pt x="169365" y="25400"/>
                  </a:lnTo>
                  <a:lnTo>
                    <a:pt x="175968" y="12700"/>
                  </a:lnTo>
                  <a:lnTo>
                    <a:pt x="8518093" y="12700"/>
                  </a:lnTo>
                  <a:lnTo>
                    <a:pt x="8524697" y="25400"/>
                  </a:lnTo>
                  <a:close/>
                </a:path>
                <a:path w="8694420" h="1714500">
                  <a:moveTo>
                    <a:pt x="231834" y="38100"/>
                  </a:moveTo>
                  <a:lnTo>
                    <a:pt x="150020" y="38100"/>
                  </a:lnTo>
                  <a:lnTo>
                    <a:pt x="156387" y="25400"/>
                  </a:lnTo>
                  <a:lnTo>
                    <a:pt x="244479" y="25400"/>
                  </a:lnTo>
                  <a:lnTo>
                    <a:pt x="231834" y="38100"/>
                  </a:lnTo>
                  <a:close/>
                </a:path>
                <a:path w="8694420" h="1714500">
                  <a:moveTo>
                    <a:pt x="8544042" y="38100"/>
                  </a:moveTo>
                  <a:lnTo>
                    <a:pt x="8462226" y="38100"/>
                  </a:lnTo>
                  <a:lnTo>
                    <a:pt x="8449581" y="25400"/>
                  </a:lnTo>
                  <a:lnTo>
                    <a:pt x="8537675" y="25400"/>
                  </a:lnTo>
                  <a:lnTo>
                    <a:pt x="8544042" y="38100"/>
                  </a:lnTo>
                  <a:close/>
                </a:path>
                <a:path w="8694420" h="1714500">
                  <a:moveTo>
                    <a:pt x="195007" y="50800"/>
                  </a:moveTo>
                  <a:lnTo>
                    <a:pt x="125477" y="50800"/>
                  </a:lnTo>
                  <a:lnTo>
                    <a:pt x="131470" y="38100"/>
                  </a:lnTo>
                  <a:lnTo>
                    <a:pt x="207098" y="38100"/>
                  </a:lnTo>
                  <a:lnTo>
                    <a:pt x="195007" y="50800"/>
                  </a:lnTo>
                  <a:close/>
                </a:path>
                <a:path w="8694420" h="1714500">
                  <a:moveTo>
                    <a:pt x="8568584" y="50800"/>
                  </a:moveTo>
                  <a:lnTo>
                    <a:pt x="8499054" y="50800"/>
                  </a:lnTo>
                  <a:lnTo>
                    <a:pt x="8486963" y="38100"/>
                  </a:lnTo>
                  <a:lnTo>
                    <a:pt x="8562591" y="38100"/>
                  </a:lnTo>
                  <a:lnTo>
                    <a:pt x="8568584" y="50800"/>
                  </a:lnTo>
                  <a:close/>
                </a:path>
                <a:path w="8694420" h="1714500">
                  <a:moveTo>
                    <a:pt x="149412" y="76200"/>
                  </a:moveTo>
                  <a:lnTo>
                    <a:pt x="97135" y="76200"/>
                  </a:lnTo>
                  <a:lnTo>
                    <a:pt x="102576" y="63500"/>
                  </a:lnTo>
                  <a:lnTo>
                    <a:pt x="108137" y="63500"/>
                  </a:lnTo>
                  <a:lnTo>
                    <a:pt x="113811" y="50800"/>
                  </a:lnTo>
                  <a:lnTo>
                    <a:pt x="171610" y="50800"/>
                  </a:lnTo>
                  <a:lnTo>
                    <a:pt x="160361" y="63500"/>
                  </a:lnTo>
                  <a:lnTo>
                    <a:pt x="149412" y="76200"/>
                  </a:lnTo>
                  <a:close/>
                </a:path>
                <a:path w="8694420" h="1714500">
                  <a:moveTo>
                    <a:pt x="8596926" y="76200"/>
                  </a:moveTo>
                  <a:lnTo>
                    <a:pt x="8544648" y="76200"/>
                  </a:lnTo>
                  <a:lnTo>
                    <a:pt x="8533699" y="63500"/>
                  </a:lnTo>
                  <a:lnTo>
                    <a:pt x="8522451" y="50800"/>
                  </a:lnTo>
                  <a:lnTo>
                    <a:pt x="8580251" y="50800"/>
                  </a:lnTo>
                  <a:lnTo>
                    <a:pt x="8585926" y="63500"/>
                  </a:lnTo>
                  <a:lnTo>
                    <a:pt x="8591486" y="63500"/>
                  </a:lnTo>
                  <a:lnTo>
                    <a:pt x="8596926" y="76200"/>
                  </a:lnTo>
                  <a:close/>
                </a:path>
                <a:path w="8694420" h="1714500">
                  <a:moveTo>
                    <a:pt x="128623" y="88900"/>
                  </a:moveTo>
                  <a:lnTo>
                    <a:pt x="81537" y="88900"/>
                  </a:lnTo>
                  <a:lnTo>
                    <a:pt x="86612" y="76200"/>
                  </a:lnTo>
                  <a:lnTo>
                    <a:pt x="138816" y="76200"/>
                  </a:lnTo>
                  <a:lnTo>
                    <a:pt x="128623" y="88900"/>
                  </a:lnTo>
                  <a:close/>
                </a:path>
                <a:path w="8694420" h="1714500">
                  <a:moveTo>
                    <a:pt x="8612524" y="88900"/>
                  </a:moveTo>
                  <a:lnTo>
                    <a:pt x="8565438" y="88900"/>
                  </a:lnTo>
                  <a:lnTo>
                    <a:pt x="8555245" y="76200"/>
                  </a:lnTo>
                  <a:lnTo>
                    <a:pt x="8607449" y="76200"/>
                  </a:lnTo>
                  <a:lnTo>
                    <a:pt x="8612524" y="88900"/>
                  </a:lnTo>
                  <a:close/>
                </a:path>
                <a:path w="8694420" h="1714500">
                  <a:moveTo>
                    <a:pt x="92066" y="127000"/>
                  </a:moveTo>
                  <a:lnTo>
                    <a:pt x="49799" y="127000"/>
                  </a:lnTo>
                  <a:lnTo>
                    <a:pt x="53910" y="114300"/>
                  </a:lnTo>
                  <a:lnTo>
                    <a:pt x="58165" y="114300"/>
                  </a:lnTo>
                  <a:lnTo>
                    <a:pt x="62562" y="101600"/>
                  </a:lnTo>
                  <a:lnTo>
                    <a:pt x="71783" y="101600"/>
                  </a:lnTo>
                  <a:lnTo>
                    <a:pt x="76594" y="88900"/>
                  </a:lnTo>
                  <a:lnTo>
                    <a:pt x="118834" y="88900"/>
                  </a:lnTo>
                  <a:lnTo>
                    <a:pt x="109449" y="101600"/>
                  </a:lnTo>
                  <a:lnTo>
                    <a:pt x="100511" y="114300"/>
                  </a:lnTo>
                  <a:lnTo>
                    <a:pt x="92066" y="127000"/>
                  </a:lnTo>
                  <a:close/>
                </a:path>
                <a:path w="8694420" h="1714500">
                  <a:moveTo>
                    <a:pt x="8644261" y="127000"/>
                  </a:moveTo>
                  <a:lnTo>
                    <a:pt x="8601995" y="127000"/>
                  </a:lnTo>
                  <a:lnTo>
                    <a:pt x="8593550" y="114300"/>
                  </a:lnTo>
                  <a:lnTo>
                    <a:pt x="8584613" y="101600"/>
                  </a:lnTo>
                  <a:lnTo>
                    <a:pt x="8575227" y="88900"/>
                  </a:lnTo>
                  <a:lnTo>
                    <a:pt x="8617467" y="88900"/>
                  </a:lnTo>
                  <a:lnTo>
                    <a:pt x="8622278" y="101600"/>
                  </a:lnTo>
                  <a:lnTo>
                    <a:pt x="8631498" y="101600"/>
                  </a:lnTo>
                  <a:lnTo>
                    <a:pt x="8635896" y="114300"/>
                  </a:lnTo>
                  <a:lnTo>
                    <a:pt x="8640150" y="114300"/>
                  </a:lnTo>
                  <a:lnTo>
                    <a:pt x="8644261" y="127000"/>
                  </a:lnTo>
                  <a:close/>
                </a:path>
                <a:path w="8694420" h="1714500">
                  <a:moveTo>
                    <a:pt x="63343" y="1549400"/>
                  </a:moveTo>
                  <a:lnTo>
                    <a:pt x="28331" y="1549400"/>
                  </a:lnTo>
                  <a:lnTo>
                    <a:pt x="25307" y="1536700"/>
                  </a:lnTo>
                  <a:lnTo>
                    <a:pt x="22443" y="1536700"/>
                  </a:lnTo>
                  <a:lnTo>
                    <a:pt x="19745" y="1524000"/>
                  </a:lnTo>
                  <a:lnTo>
                    <a:pt x="17214" y="1524000"/>
                  </a:lnTo>
                  <a:lnTo>
                    <a:pt x="14852" y="1511300"/>
                  </a:lnTo>
                  <a:lnTo>
                    <a:pt x="12657" y="1511300"/>
                  </a:lnTo>
                  <a:lnTo>
                    <a:pt x="10633" y="1498600"/>
                  </a:lnTo>
                  <a:lnTo>
                    <a:pt x="8781" y="1485900"/>
                  </a:lnTo>
                  <a:lnTo>
                    <a:pt x="7103" y="1485900"/>
                  </a:lnTo>
                  <a:lnTo>
                    <a:pt x="5598" y="1473200"/>
                  </a:lnTo>
                  <a:lnTo>
                    <a:pt x="4268" y="1473200"/>
                  </a:lnTo>
                  <a:lnTo>
                    <a:pt x="3114" y="1460500"/>
                  </a:lnTo>
                  <a:lnTo>
                    <a:pt x="2137" y="1460500"/>
                  </a:lnTo>
                  <a:lnTo>
                    <a:pt x="1336" y="1447800"/>
                  </a:lnTo>
                  <a:lnTo>
                    <a:pt x="712" y="1435100"/>
                  </a:lnTo>
                  <a:lnTo>
                    <a:pt x="267" y="1435100"/>
                  </a:lnTo>
                  <a:lnTo>
                    <a:pt x="0" y="1422400"/>
                  </a:lnTo>
                  <a:lnTo>
                    <a:pt x="0" y="279400"/>
                  </a:lnTo>
                  <a:lnTo>
                    <a:pt x="267" y="279400"/>
                  </a:lnTo>
                  <a:lnTo>
                    <a:pt x="712" y="266700"/>
                  </a:lnTo>
                  <a:lnTo>
                    <a:pt x="1336" y="266700"/>
                  </a:lnTo>
                  <a:lnTo>
                    <a:pt x="2137" y="254000"/>
                  </a:lnTo>
                  <a:lnTo>
                    <a:pt x="3114" y="241300"/>
                  </a:lnTo>
                  <a:lnTo>
                    <a:pt x="4268" y="241300"/>
                  </a:lnTo>
                  <a:lnTo>
                    <a:pt x="5598" y="228600"/>
                  </a:lnTo>
                  <a:lnTo>
                    <a:pt x="7103" y="228600"/>
                  </a:lnTo>
                  <a:lnTo>
                    <a:pt x="8781" y="215900"/>
                  </a:lnTo>
                  <a:lnTo>
                    <a:pt x="10633" y="215900"/>
                  </a:lnTo>
                  <a:lnTo>
                    <a:pt x="12657" y="203200"/>
                  </a:lnTo>
                  <a:lnTo>
                    <a:pt x="14852" y="190500"/>
                  </a:lnTo>
                  <a:lnTo>
                    <a:pt x="17214" y="190500"/>
                  </a:lnTo>
                  <a:lnTo>
                    <a:pt x="19745" y="177800"/>
                  </a:lnTo>
                  <a:lnTo>
                    <a:pt x="22443" y="177800"/>
                  </a:lnTo>
                  <a:lnTo>
                    <a:pt x="25307" y="165100"/>
                  </a:lnTo>
                  <a:lnTo>
                    <a:pt x="28331" y="165100"/>
                  </a:lnTo>
                  <a:lnTo>
                    <a:pt x="31517" y="152400"/>
                  </a:lnTo>
                  <a:lnTo>
                    <a:pt x="34864" y="152400"/>
                  </a:lnTo>
                  <a:lnTo>
                    <a:pt x="38368" y="139700"/>
                  </a:lnTo>
                  <a:lnTo>
                    <a:pt x="42025" y="139700"/>
                  </a:lnTo>
                  <a:lnTo>
                    <a:pt x="45836" y="127000"/>
                  </a:lnTo>
                  <a:lnTo>
                    <a:pt x="84113" y="127000"/>
                  </a:lnTo>
                  <a:lnTo>
                    <a:pt x="63344" y="165100"/>
                  </a:lnTo>
                  <a:lnTo>
                    <a:pt x="47615" y="203200"/>
                  </a:lnTo>
                  <a:lnTo>
                    <a:pt x="37273" y="241300"/>
                  </a:lnTo>
                  <a:lnTo>
                    <a:pt x="32523" y="279400"/>
                  </a:lnTo>
                  <a:lnTo>
                    <a:pt x="32206" y="292100"/>
                  </a:lnTo>
                  <a:lnTo>
                    <a:pt x="32206" y="1422400"/>
                  </a:lnTo>
                  <a:lnTo>
                    <a:pt x="35056" y="1460500"/>
                  </a:lnTo>
                  <a:lnTo>
                    <a:pt x="43559" y="1498600"/>
                  </a:lnTo>
                  <a:lnTo>
                    <a:pt x="57531" y="1536700"/>
                  </a:lnTo>
                  <a:lnTo>
                    <a:pt x="63343" y="1549400"/>
                  </a:lnTo>
                  <a:close/>
                </a:path>
                <a:path w="8694420" h="1714500">
                  <a:moveTo>
                    <a:pt x="8665729" y="1549400"/>
                  </a:moveTo>
                  <a:lnTo>
                    <a:pt x="8630717" y="1549400"/>
                  </a:lnTo>
                  <a:lnTo>
                    <a:pt x="8636529" y="1536700"/>
                  </a:lnTo>
                  <a:lnTo>
                    <a:pt x="8641780" y="1524000"/>
                  </a:lnTo>
                  <a:lnTo>
                    <a:pt x="8653949" y="1485900"/>
                  </a:lnTo>
                  <a:lnTo>
                    <a:pt x="8660589" y="1447800"/>
                  </a:lnTo>
                  <a:lnTo>
                    <a:pt x="8661856" y="1422400"/>
                  </a:lnTo>
                  <a:lnTo>
                    <a:pt x="8661856" y="292100"/>
                  </a:lnTo>
                  <a:lnTo>
                    <a:pt x="8659005" y="254000"/>
                  </a:lnTo>
                  <a:lnTo>
                    <a:pt x="8650502" y="215900"/>
                  </a:lnTo>
                  <a:lnTo>
                    <a:pt x="8636529" y="177800"/>
                  </a:lnTo>
                  <a:lnTo>
                    <a:pt x="8617410" y="139700"/>
                  </a:lnTo>
                  <a:lnTo>
                    <a:pt x="8609948" y="127000"/>
                  </a:lnTo>
                  <a:lnTo>
                    <a:pt x="8648225" y="127000"/>
                  </a:lnTo>
                  <a:lnTo>
                    <a:pt x="8652036" y="139700"/>
                  </a:lnTo>
                  <a:lnTo>
                    <a:pt x="8655693" y="139700"/>
                  </a:lnTo>
                  <a:lnTo>
                    <a:pt x="8659197" y="152400"/>
                  </a:lnTo>
                  <a:lnTo>
                    <a:pt x="8662544" y="152400"/>
                  </a:lnTo>
                  <a:lnTo>
                    <a:pt x="8665729" y="165100"/>
                  </a:lnTo>
                  <a:lnTo>
                    <a:pt x="8668754" y="165100"/>
                  </a:lnTo>
                  <a:lnTo>
                    <a:pt x="8671617" y="177800"/>
                  </a:lnTo>
                  <a:lnTo>
                    <a:pt x="8674316" y="177800"/>
                  </a:lnTo>
                  <a:lnTo>
                    <a:pt x="8676846" y="190500"/>
                  </a:lnTo>
                  <a:lnTo>
                    <a:pt x="8679209" y="190500"/>
                  </a:lnTo>
                  <a:lnTo>
                    <a:pt x="8681405" y="203200"/>
                  </a:lnTo>
                  <a:lnTo>
                    <a:pt x="8683428" y="215900"/>
                  </a:lnTo>
                  <a:lnTo>
                    <a:pt x="8685279" y="215900"/>
                  </a:lnTo>
                  <a:lnTo>
                    <a:pt x="8686957" y="228600"/>
                  </a:lnTo>
                  <a:lnTo>
                    <a:pt x="8688462" y="228600"/>
                  </a:lnTo>
                  <a:lnTo>
                    <a:pt x="8689793" y="241300"/>
                  </a:lnTo>
                  <a:lnTo>
                    <a:pt x="8690947" y="241300"/>
                  </a:lnTo>
                  <a:lnTo>
                    <a:pt x="8691925" y="254000"/>
                  </a:lnTo>
                  <a:lnTo>
                    <a:pt x="8692726" y="266700"/>
                  </a:lnTo>
                  <a:lnTo>
                    <a:pt x="8693349" y="266700"/>
                  </a:lnTo>
                  <a:lnTo>
                    <a:pt x="8693795" y="279400"/>
                  </a:lnTo>
                  <a:lnTo>
                    <a:pt x="8694062" y="279400"/>
                  </a:lnTo>
                  <a:lnTo>
                    <a:pt x="8694062" y="1422400"/>
                  </a:lnTo>
                  <a:lnTo>
                    <a:pt x="8693795" y="1435100"/>
                  </a:lnTo>
                  <a:lnTo>
                    <a:pt x="8693349" y="1435100"/>
                  </a:lnTo>
                  <a:lnTo>
                    <a:pt x="8692726" y="1447800"/>
                  </a:lnTo>
                  <a:lnTo>
                    <a:pt x="8691925" y="1460500"/>
                  </a:lnTo>
                  <a:lnTo>
                    <a:pt x="8690947" y="1460500"/>
                  </a:lnTo>
                  <a:lnTo>
                    <a:pt x="8689793" y="1473200"/>
                  </a:lnTo>
                  <a:lnTo>
                    <a:pt x="8688462" y="1473200"/>
                  </a:lnTo>
                  <a:lnTo>
                    <a:pt x="8686957" y="1485900"/>
                  </a:lnTo>
                  <a:lnTo>
                    <a:pt x="8685279" y="1485900"/>
                  </a:lnTo>
                  <a:lnTo>
                    <a:pt x="8683428" y="1498600"/>
                  </a:lnTo>
                  <a:lnTo>
                    <a:pt x="8681405" y="1511300"/>
                  </a:lnTo>
                  <a:lnTo>
                    <a:pt x="8679209" y="1511300"/>
                  </a:lnTo>
                  <a:lnTo>
                    <a:pt x="8676846" y="1524000"/>
                  </a:lnTo>
                  <a:lnTo>
                    <a:pt x="8674316" y="1524000"/>
                  </a:lnTo>
                  <a:lnTo>
                    <a:pt x="8671617" y="1536700"/>
                  </a:lnTo>
                  <a:lnTo>
                    <a:pt x="8668754" y="1536700"/>
                  </a:lnTo>
                  <a:lnTo>
                    <a:pt x="8665729" y="1549400"/>
                  </a:lnTo>
                  <a:close/>
                </a:path>
                <a:path w="8694420" h="1714500">
                  <a:moveTo>
                    <a:pt x="100511" y="1600200"/>
                  </a:moveTo>
                  <a:lnTo>
                    <a:pt x="58165" y="1600200"/>
                  </a:lnTo>
                  <a:lnTo>
                    <a:pt x="53910" y="1587500"/>
                  </a:lnTo>
                  <a:lnTo>
                    <a:pt x="49799" y="1587500"/>
                  </a:lnTo>
                  <a:lnTo>
                    <a:pt x="45835" y="1574800"/>
                  </a:lnTo>
                  <a:lnTo>
                    <a:pt x="42025" y="1574800"/>
                  </a:lnTo>
                  <a:lnTo>
                    <a:pt x="38368" y="1562100"/>
                  </a:lnTo>
                  <a:lnTo>
                    <a:pt x="34864" y="1562100"/>
                  </a:lnTo>
                  <a:lnTo>
                    <a:pt x="31517" y="1549400"/>
                  </a:lnTo>
                  <a:lnTo>
                    <a:pt x="69717" y="1549400"/>
                  </a:lnTo>
                  <a:lnTo>
                    <a:pt x="76651" y="1562100"/>
                  </a:lnTo>
                  <a:lnTo>
                    <a:pt x="84113" y="1574800"/>
                  </a:lnTo>
                  <a:lnTo>
                    <a:pt x="92066" y="1587500"/>
                  </a:lnTo>
                  <a:lnTo>
                    <a:pt x="100511" y="1600200"/>
                  </a:lnTo>
                  <a:close/>
                </a:path>
                <a:path w="8694420" h="1714500">
                  <a:moveTo>
                    <a:pt x="8635896" y="1600200"/>
                  </a:moveTo>
                  <a:lnTo>
                    <a:pt x="8593550" y="1600200"/>
                  </a:lnTo>
                  <a:lnTo>
                    <a:pt x="8601995" y="1587500"/>
                  </a:lnTo>
                  <a:lnTo>
                    <a:pt x="8609948" y="1574800"/>
                  </a:lnTo>
                  <a:lnTo>
                    <a:pt x="8617409" y="1562100"/>
                  </a:lnTo>
                  <a:lnTo>
                    <a:pt x="8624344" y="1549400"/>
                  </a:lnTo>
                  <a:lnTo>
                    <a:pt x="8662544" y="1549400"/>
                  </a:lnTo>
                  <a:lnTo>
                    <a:pt x="8659197" y="1562100"/>
                  </a:lnTo>
                  <a:lnTo>
                    <a:pt x="8655693" y="1562100"/>
                  </a:lnTo>
                  <a:lnTo>
                    <a:pt x="8652036" y="1574800"/>
                  </a:lnTo>
                  <a:lnTo>
                    <a:pt x="8648225" y="1574800"/>
                  </a:lnTo>
                  <a:lnTo>
                    <a:pt x="8644261" y="1587500"/>
                  </a:lnTo>
                  <a:lnTo>
                    <a:pt x="8640150" y="1587500"/>
                  </a:lnTo>
                  <a:lnTo>
                    <a:pt x="8635896" y="1600200"/>
                  </a:lnTo>
                  <a:close/>
                </a:path>
                <a:path w="8694420" h="1714500">
                  <a:moveTo>
                    <a:pt x="128623" y="1625600"/>
                  </a:moveTo>
                  <a:lnTo>
                    <a:pt x="81537" y="1625600"/>
                  </a:lnTo>
                  <a:lnTo>
                    <a:pt x="76594" y="1612900"/>
                  </a:lnTo>
                  <a:lnTo>
                    <a:pt x="67104" y="1612900"/>
                  </a:lnTo>
                  <a:lnTo>
                    <a:pt x="62562" y="1600200"/>
                  </a:lnTo>
                  <a:lnTo>
                    <a:pt x="109449" y="1600200"/>
                  </a:lnTo>
                  <a:lnTo>
                    <a:pt x="118834" y="1612900"/>
                  </a:lnTo>
                  <a:lnTo>
                    <a:pt x="128623" y="1625600"/>
                  </a:lnTo>
                  <a:close/>
                </a:path>
                <a:path w="8694420" h="1714500">
                  <a:moveTo>
                    <a:pt x="8612524" y="1625600"/>
                  </a:moveTo>
                  <a:lnTo>
                    <a:pt x="8565438" y="1625600"/>
                  </a:lnTo>
                  <a:lnTo>
                    <a:pt x="8575227" y="1612900"/>
                  </a:lnTo>
                  <a:lnTo>
                    <a:pt x="8584613" y="1600200"/>
                  </a:lnTo>
                  <a:lnTo>
                    <a:pt x="8631498" y="1600200"/>
                  </a:lnTo>
                  <a:lnTo>
                    <a:pt x="8626957" y="1612900"/>
                  </a:lnTo>
                  <a:lnTo>
                    <a:pt x="8617467" y="1612900"/>
                  </a:lnTo>
                  <a:lnTo>
                    <a:pt x="8612524" y="1625600"/>
                  </a:lnTo>
                  <a:close/>
                </a:path>
                <a:path w="8694420" h="1714500">
                  <a:moveTo>
                    <a:pt x="160361" y="1651000"/>
                  </a:moveTo>
                  <a:lnTo>
                    <a:pt x="108137" y="1651000"/>
                  </a:lnTo>
                  <a:lnTo>
                    <a:pt x="102576" y="1638300"/>
                  </a:lnTo>
                  <a:lnTo>
                    <a:pt x="91814" y="1638300"/>
                  </a:lnTo>
                  <a:lnTo>
                    <a:pt x="86612" y="1625600"/>
                  </a:lnTo>
                  <a:lnTo>
                    <a:pt x="138816" y="1625600"/>
                  </a:lnTo>
                  <a:lnTo>
                    <a:pt x="149412" y="1638300"/>
                  </a:lnTo>
                  <a:lnTo>
                    <a:pt x="160361" y="1651000"/>
                  </a:lnTo>
                  <a:close/>
                </a:path>
                <a:path w="8694420" h="1714500">
                  <a:moveTo>
                    <a:pt x="8585926" y="1651000"/>
                  </a:moveTo>
                  <a:lnTo>
                    <a:pt x="8533699" y="1651000"/>
                  </a:lnTo>
                  <a:lnTo>
                    <a:pt x="8544648" y="1638300"/>
                  </a:lnTo>
                  <a:lnTo>
                    <a:pt x="8555245" y="1625600"/>
                  </a:lnTo>
                  <a:lnTo>
                    <a:pt x="8607449" y="1625600"/>
                  </a:lnTo>
                  <a:lnTo>
                    <a:pt x="8602247" y="1638300"/>
                  </a:lnTo>
                  <a:lnTo>
                    <a:pt x="8591486" y="1638300"/>
                  </a:lnTo>
                  <a:lnTo>
                    <a:pt x="8585926" y="1651000"/>
                  </a:lnTo>
                  <a:close/>
                </a:path>
                <a:path w="8694420" h="1714500">
                  <a:moveTo>
                    <a:pt x="183158" y="1663700"/>
                  </a:moveTo>
                  <a:lnTo>
                    <a:pt x="125477" y="1663700"/>
                  </a:lnTo>
                  <a:lnTo>
                    <a:pt x="119591" y="1651000"/>
                  </a:lnTo>
                  <a:lnTo>
                    <a:pt x="171610" y="1651000"/>
                  </a:lnTo>
                  <a:lnTo>
                    <a:pt x="183158" y="1663700"/>
                  </a:lnTo>
                  <a:close/>
                </a:path>
                <a:path w="8694420" h="1714500">
                  <a:moveTo>
                    <a:pt x="8568584" y="1663700"/>
                  </a:moveTo>
                  <a:lnTo>
                    <a:pt x="8510902" y="1663700"/>
                  </a:lnTo>
                  <a:lnTo>
                    <a:pt x="8522451" y="1651000"/>
                  </a:lnTo>
                  <a:lnTo>
                    <a:pt x="8574471" y="1651000"/>
                  </a:lnTo>
                  <a:lnTo>
                    <a:pt x="8568584" y="1663700"/>
                  </a:lnTo>
                  <a:close/>
                </a:path>
                <a:path w="8694420" h="1714500">
                  <a:moveTo>
                    <a:pt x="219374" y="1676400"/>
                  </a:moveTo>
                  <a:lnTo>
                    <a:pt x="143745" y="1676400"/>
                  </a:lnTo>
                  <a:lnTo>
                    <a:pt x="137562" y="1663700"/>
                  </a:lnTo>
                  <a:lnTo>
                    <a:pt x="207098" y="1663700"/>
                  </a:lnTo>
                  <a:lnTo>
                    <a:pt x="219374" y="1676400"/>
                  </a:lnTo>
                  <a:close/>
                </a:path>
                <a:path w="8694420" h="1714500">
                  <a:moveTo>
                    <a:pt x="8550317" y="1676400"/>
                  </a:moveTo>
                  <a:lnTo>
                    <a:pt x="8474687" y="1676400"/>
                  </a:lnTo>
                  <a:lnTo>
                    <a:pt x="8486963" y="1663700"/>
                  </a:lnTo>
                  <a:lnTo>
                    <a:pt x="8556500" y="1663700"/>
                  </a:lnTo>
                  <a:lnTo>
                    <a:pt x="8550317" y="1676400"/>
                  </a:lnTo>
                  <a:close/>
                </a:path>
                <a:path w="8694420" h="1714500">
                  <a:moveTo>
                    <a:pt x="282973" y="1689100"/>
                  </a:moveTo>
                  <a:lnTo>
                    <a:pt x="162838" y="1689100"/>
                  </a:lnTo>
                  <a:lnTo>
                    <a:pt x="156387" y="1676400"/>
                  </a:lnTo>
                  <a:lnTo>
                    <a:pt x="270080" y="1676400"/>
                  </a:lnTo>
                  <a:lnTo>
                    <a:pt x="282973" y="1689100"/>
                  </a:lnTo>
                  <a:close/>
                </a:path>
                <a:path w="8694420" h="1714500">
                  <a:moveTo>
                    <a:pt x="8532552" y="1689100"/>
                  </a:moveTo>
                  <a:lnTo>
                    <a:pt x="8411088" y="1689100"/>
                  </a:lnTo>
                  <a:lnTo>
                    <a:pt x="8423981" y="1676400"/>
                  </a:lnTo>
                  <a:lnTo>
                    <a:pt x="8537675" y="1676400"/>
                  </a:lnTo>
                  <a:lnTo>
                    <a:pt x="8532552" y="1689100"/>
                  </a:lnTo>
                  <a:close/>
                </a:path>
                <a:path w="8694420" h="1714500">
                  <a:moveTo>
                    <a:pt x="8504665" y="1701800"/>
                  </a:moveTo>
                  <a:lnTo>
                    <a:pt x="189396" y="1701800"/>
                  </a:lnTo>
                  <a:lnTo>
                    <a:pt x="182648" y="1689100"/>
                  </a:lnTo>
                  <a:lnTo>
                    <a:pt x="8511413" y="1689100"/>
                  </a:lnTo>
                  <a:lnTo>
                    <a:pt x="8504665" y="1701800"/>
                  </a:lnTo>
                  <a:close/>
                </a:path>
                <a:path w="8694420" h="1714500">
                  <a:moveTo>
                    <a:pt x="8462992" y="1714500"/>
                  </a:moveTo>
                  <a:lnTo>
                    <a:pt x="231069" y="1714500"/>
                  </a:lnTo>
                  <a:lnTo>
                    <a:pt x="224003" y="1701800"/>
                  </a:lnTo>
                  <a:lnTo>
                    <a:pt x="8470059" y="1701800"/>
                  </a:lnTo>
                  <a:lnTo>
                    <a:pt x="8462992" y="1714500"/>
                  </a:lnTo>
                  <a:close/>
                </a:path>
              </a:pathLst>
            </a:custGeom>
            <a:solidFill>
              <a:srgbClr val="48A7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390649" y="4200607"/>
              <a:ext cx="8648700" cy="1676400"/>
            </a:xfrm>
            <a:custGeom>
              <a:avLst/>
              <a:gdLst/>
              <a:ahLst/>
              <a:cxnLst/>
              <a:rect l="l" t="t" r="r" b="b"/>
              <a:pathLst>
                <a:path w="8648700" h="1676400">
                  <a:moveTo>
                    <a:pt x="8382159" y="1676235"/>
                  </a:moveTo>
                  <a:lnTo>
                    <a:pt x="266540" y="1676235"/>
                  </a:lnTo>
                  <a:lnTo>
                    <a:pt x="253149" y="1675577"/>
                  </a:lnTo>
                  <a:lnTo>
                    <a:pt x="213377" y="1669677"/>
                  </a:lnTo>
                  <a:lnTo>
                    <a:pt x="174909" y="1658008"/>
                  </a:lnTo>
                  <a:lnTo>
                    <a:pt x="138562" y="1640818"/>
                  </a:lnTo>
                  <a:lnTo>
                    <a:pt x="105138" y="1618484"/>
                  </a:lnTo>
                  <a:lnTo>
                    <a:pt x="75347" y="1591483"/>
                  </a:lnTo>
                  <a:lnTo>
                    <a:pt x="49845" y="1560409"/>
                  </a:lnTo>
                  <a:lnTo>
                    <a:pt x="29175" y="1525922"/>
                  </a:lnTo>
                  <a:lnTo>
                    <a:pt x="13791" y="1488783"/>
                  </a:lnTo>
                  <a:lnTo>
                    <a:pt x="4022" y="1449782"/>
                  </a:lnTo>
                  <a:lnTo>
                    <a:pt x="82" y="1409777"/>
                  </a:lnTo>
                  <a:lnTo>
                    <a:pt x="0" y="1403069"/>
                  </a:lnTo>
                  <a:lnTo>
                    <a:pt x="82" y="266458"/>
                  </a:lnTo>
                  <a:lnTo>
                    <a:pt x="4022" y="226452"/>
                  </a:lnTo>
                  <a:lnTo>
                    <a:pt x="13791" y="187450"/>
                  </a:lnTo>
                  <a:lnTo>
                    <a:pt x="29175" y="150311"/>
                  </a:lnTo>
                  <a:lnTo>
                    <a:pt x="49845" y="115825"/>
                  </a:lnTo>
                  <a:lnTo>
                    <a:pt x="75347" y="84751"/>
                  </a:lnTo>
                  <a:lnTo>
                    <a:pt x="105138" y="57750"/>
                  </a:lnTo>
                  <a:lnTo>
                    <a:pt x="138562" y="35417"/>
                  </a:lnTo>
                  <a:lnTo>
                    <a:pt x="174909" y="18226"/>
                  </a:lnTo>
                  <a:lnTo>
                    <a:pt x="213377" y="6557"/>
                  </a:lnTo>
                  <a:lnTo>
                    <a:pt x="253149" y="658"/>
                  </a:lnTo>
                  <a:lnTo>
                    <a:pt x="8382159" y="0"/>
                  </a:lnTo>
                  <a:lnTo>
                    <a:pt x="8395551" y="658"/>
                  </a:lnTo>
                  <a:lnTo>
                    <a:pt x="8435321" y="6557"/>
                  </a:lnTo>
                  <a:lnTo>
                    <a:pt x="8473788" y="18226"/>
                  </a:lnTo>
                  <a:lnTo>
                    <a:pt x="8510136" y="35417"/>
                  </a:lnTo>
                  <a:lnTo>
                    <a:pt x="8543560" y="57750"/>
                  </a:lnTo>
                  <a:lnTo>
                    <a:pt x="8573351" y="84751"/>
                  </a:lnTo>
                  <a:lnTo>
                    <a:pt x="8598852" y="115825"/>
                  </a:lnTo>
                  <a:lnTo>
                    <a:pt x="8619522" y="150311"/>
                  </a:lnTo>
                  <a:lnTo>
                    <a:pt x="8634906" y="187450"/>
                  </a:lnTo>
                  <a:lnTo>
                    <a:pt x="8644675" y="226452"/>
                  </a:lnTo>
                  <a:lnTo>
                    <a:pt x="8648617" y="266458"/>
                  </a:lnTo>
                  <a:lnTo>
                    <a:pt x="8648617" y="1409777"/>
                  </a:lnTo>
                  <a:lnTo>
                    <a:pt x="8644675" y="1449782"/>
                  </a:lnTo>
                  <a:lnTo>
                    <a:pt x="8634906" y="1488783"/>
                  </a:lnTo>
                  <a:lnTo>
                    <a:pt x="8619522" y="1525922"/>
                  </a:lnTo>
                  <a:lnTo>
                    <a:pt x="8598852" y="1560409"/>
                  </a:lnTo>
                  <a:lnTo>
                    <a:pt x="8573351" y="1591483"/>
                  </a:lnTo>
                  <a:lnTo>
                    <a:pt x="8543559" y="1618484"/>
                  </a:lnTo>
                  <a:lnTo>
                    <a:pt x="8510135" y="1640817"/>
                  </a:lnTo>
                  <a:lnTo>
                    <a:pt x="8473789" y="1658008"/>
                  </a:lnTo>
                  <a:lnTo>
                    <a:pt x="8435321" y="1669677"/>
                  </a:lnTo>
                  <a:lnTo>
                    <a:pt x="8395550" y="1675577"/>
                  </a:lnTo>
                  <a:lnTo>
                    <a:pt x="8382159" y="1676235"/>
                  </a:lnTo>
                  <a:close/>
                </a:path>
              </a:pathLst>
            </a:custGeom>
            <a:solidFill>
              <a:srgbClr val="00002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1558031" y="4362322"/>
            <a:ext cx="7785100" cy="1315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50" spc="-15" b="1">
                <a:solidFill>
                  <a:srgbClr val="48A7E2"/>
                </a:solidFill>
                <a:latin typeface="Arial"/>
                <a:cs typeface="Arial"/>
              </a:rPr>
              <a:t>Herramientas</a:t>
            </a:r>
            <a:r>
              <a:rPr dirty="0" sz="2150" spc="-10" b="1">
                <a:solidFill>
                  <a:srgbClr val="48A7E2"/>
                </a:solidFill>
                <a:latin typeface="Arial"/>
                <a:cs typeface="Arial"/>
              </a:rPr>
              <a:t> </a:t>
            </a:r>
            <a:r>
              <a:rPr dirty="0" sz="2150" spc="-40" b="1">
                <a:solidFill>
                  <a:srgbClr val="48A7E2"/>
                </a:solidFill>
                <a:latin typeface="Arial"/>
                <a:cs typeface="Arial"/>
              </a:rPr>
              <a:t>de</a:t>
            </a:r>
            <a:r>
              <a:rPr dirty="0" sz="2150" spc="30" b="1">
                <a:solidFill>
                  <a:srgbClr val="48A7E2"/>
                </a:solidFill>
                <a:latin typeface="Arial"/>
                <a:cs typeface="Arial"/>
              </a:rPr>
              <a:t> </a:t>
            </a:r>
            <a:r>
              <a:rPr dirty="0" sz="2150" spc="-40" b="1">
                <a:solidFill>
                  <a:srgbClr val="48A7E2"/>
                </a:solidFill>
                <a:latin typeface="Arial"/>
                <a:cs typeface="Arial"/>
              </a:rPr>
              <a:t>gestión</a:t>
            </a:r>
            <a:endParaRPr sz="2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95"/>
              </a:spcBef>
            </a:pPr>
            <a:r>
              <a:rPr dirty="0" sz="1800" spc="-70" b="1">
                <a:solidFill>
                  <a:srgbClr val="8CD4FA"/>
                </a:solidFill>
                <a:latin typeface="Arial"/>
                <a:cs typeface="Arial"/>
              </a:rPr>
              <a:t>Creación</a:t>
            </a:r>
            <a:r>
              <a:rPr dirty="0" sz="1800" spc="-30" b="1">
                <a:solidFill>
                  <a:srgbClr val="8CD4FA"/>
                </a:solidFill>
                <a:latin typeface="Arial"/>
                <a:cs typeface="Arial"/>
              </a:rPr>
              <a:t> </a:t>
            </a:r>
            <a:r>
              <a:rPr dirty="0" sz="1800" spc="-70" b="1">
                <a:solidFill>
                  <a:srgbClr val="8CD4FA"/>
                </a:solidFill>
                <a:latin typeface="Arial"/>
                <a:cs typeface="Arial"/>
              </a:rPr>
              <a:t>y</a:t>
            </a:r>
            <a:r>
              <a:rPr dirty="0" sz="1800" spc="-80" b="1">
                <a:solidFill>
                  <a:srgbClr val="8CD4FA"/>
                </a:solidFill>
                <a:latin typeface="Arial"/>
                <a:cs typeface="Arial"/>
              </a:rPr>
              <a:t> </a:t>
            </a:r>
            <a:r>
              <a:rPr dirty="0" sz="1800" spc="-55" b="1">
                <a:solidFill>
                  <a:srgbClr val="8CD4FA"/>
                </a:solidFill>
                <a:latin typeface="Arial"/>
                <a:cs typeface="Arial"/>
              </a:rPr>
              <a:t>administración</a:t>
            </a:r>
            <a:r>
              <a:rPr dirty="0" sz="1800" spc="-30" b="1">
                <a:solidFill>
                  <a:srgbClr val="8CD4FA"/>
                </a:solidFill>
                <a:latin typeface="Arial"/>
                <a:cs typeface="Arial"/>
              </a:rPr>
              <a:t> </a:t>
            </a:r>
            <a:r>
              <a:rPr dirty="0" sz="1800" spc="-55" b="1">
                <a:solidFill>
                  <a:srgbClr val="8CD4FA"/>
                </a:solidFill>
                <a:latin typeface="Arial"/>
                <a:cs typeface="Arial"/>
              </a:rPr>
              <a:t>sencilla</a:t>
            </a:r>
            <a:r>
              <a:rPr dirty="0" sz="1800" spc="-30" b="1">
                <a:solidFill>
                  <a:srgbClr val="8CD4FA"/>
                </a:solidFill>
                <a:latin typeface="Arial"/>
                <a:cs typeface="Arial"/>
              </a:rPr>
              <a:t> </a:t>
            </a:r>
            <a:r>
              <a:rPr dirty="0" sz="1800" spc="-45" b="1">
                <a:solidFill>
                  <a:srgbClr val="8CD4FA"/>
                </a:solidFill>
                <a:latin typeface="Arial"/>
                <a:cs typeface="Arial"/>
              </a:rPr>
              <a:t>de</a:t>
            </a:r>
            <a:r>
              <a:rPr dirty="0" sz="1800" spc="-35" b="1">
                <a:solidFill>
                  <a:srgbClr val="8CD4FA"/>
                </a:solidFill>
                <a:latin typeface="Arial"/>
                <a:cs typeface="Arial"/>
              </a:rPr>
              <a:t> </a:t>
            </a:r>
            <a:r>
              <a:rPr dirty="0" sz="1800" spc="-65" b="1">
                <a:solidFill>
                  <a:srgbClr val="8CD4FA"/>
                </a:solidFill>
                <a:latin typeface="Arial"/>
                <a:cs typeface="Arial"/>
              </a:rPr>
              <a:t>grupos</a:t>
            </a:r>
            <a:r>
              <a:rPr dirty="0" sz="1800" spc="-15" b="1">
                <a:solidFill>
                  <a:srgbClr val="8CD4FA"/>
                </a:solidFill>
                <a:latin typeface="Arial"/>
                <a:cs typeface="Arial"/>
              </a:rPr>
              <a:t> </a:t>
            </a:r>
            <a:r>
              <a:rPr dirty="0" sz="1800" spc="-70" b="1">
                <a:solidFill>
                  <a:srgbClr val="8CD4FA"/>
                </a:solidFill>
                <a:latin typeface="Arial"/>
                <a:cs typeface="Arial"/>
              </a:rPr>
              <a:t>y</a:t>
            </a:r>
            <a:r>
              <a:rPr dirty="0" sz="1800" spc="-80" b="1">
                <a:solidFill>
                  <a:srgbClr val="8CD4FA"/>
                </a:solidFill>
                <a:latin typeface="Arial"/>
                <a:cs typeface="Arial"/>
              </a:rPr>
              <a:t> </a:t>
            </a:r>
            <a:r>
              <a:rPr dirty="0" sz="1800" spc="-50" b="1">
                <a:solidFill>
                  <a:srgbClr val="8CD4FA"/>
                </a:solidFill>
                <a:latin typeface="Arial"/>
                <a:cs typeface="Arial"/>
              </a:rPr>
              <a:t>miembros.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64"/>
              </a:spcBef>
            </a:pPr>
            <a:r>
              <a:rPr dirty="0" sz="1800" spc="-45" b="1">
                <a:solidFill>
                  <a:srgbClr val="8CD4FA"/>
                </a:solidFill>
                <a:latin typeface="Arial"/>
                <a:cs typeface="Arial"/>
              </a:rPr>
              <a:t>Calendario</a:t>
            </a:r>
            <a:r>
              <a:rPr dirty="0" sz="1800" spc="-15" b="1">
                <a:solidFill>
                  <a:srgbClr val="8CD4FA"/>
                </a:solidFill>
                <a:latin typeface="Arial"/>
                <a:cs typeface="Arial"/>
              </a:rPr>
              <a:t> </a:t>
            </a:r>
            <a:r>
              <a:rPr dirty="0" sz="1800" spc="-50" b="1">
                <a:solidFill>
                  <a:srgbClr val="8CD4FA"/>
                </a:solidFill>
                <a:latin typeface="Arial"/>
                <a:cs typeface="Arial"/>
              </a:rPr>
              <a:t>visual</a:t>
            </a:r>
            <a:r>
              <a:rPr dirty="0" sz="1800" spc="-75" b="1">
                <a:solidFill>
                  <a:srgbClr val="8CD4FA"/>
                </a:solidFill>
                <a:latin typeface="Arial"/>
                <a:cs typeface="Arial"/>
              </a:rPr>
              <a:t> </a:t>
            </a:r>
            <a:r>
              <a:rPr dirty="0" sz="1800" spc="-100" b="1">
                <a:solidFill>
                  <a:srgbClr val="8CD4FA"/>
                </a:solidFill>
                <a:latin typeface="Arial"/>
                <a:cs typeface="Arial"/>
              </a:rPr>
              <a:t>con</a:t>
            </a:r>
            <a:r>
              <a:rPr dirty="0" sz="1800" spc="-35" b="1">
                <a:solidFill>
                  <a:srgbClr val="8CD4FA"/>
                </a:solidFill>
                <a:latin typeface="Arial"/>
                <a:cs typeface="Arial"/>
              </a:rPr>
              <a:t> </a:t>
            </a:r>
            <a:r>
              <a:rPr dirty="0" sz="1800" spc="-55" b="1">
                <a:solidFill>
                  <a:srgbClr val="8CD4FA"/>
                </a:solidFill>
                <a:latin typeface="Arial"/>
                <a:cs typeface="Arial"/>
              </a:rPr>
              <a:t>información</a:t>
            </a:r>
            <a:r>
              <a:rPr dirty="0" sz="1800" spc="-35" b="1">
                <a:solidFill>
                  <a:srgbClr val="8CD4FA"/>
                </a:solidFill>
                <a:latin typeface="Arial"/>
                <a:cs typeface="Arial"/>
              </a:rPr>
              <a:t> </a:t>
            </a:r>
            <a:r>
              <a:rPr dirty="0" sz="1800" spc="-45" b="1">
                <a:solidFill>
                  <a:srgbClr val="8CD4FA"/>
                </a:solidFill>
                <a:latin typeface="Arial"/>
                <a:cs typeface="Arial"/>
              </a:rPr>
              <a:t>de</a:t>
            </a:r>
            <a:r>
              <a:rPr dirty="0" sz="1800" spc="-40" b="1">
                <a:solidFill>
                  <a:srgbClr val="8CD4FA"/>
                </a:solidFill>
                <a:latin typeface="Arial"/>
                <a:cs typeface="Arial"/>
              </a:rPr>
              <a:t> </a:t>
            </a:r>
            <a:r>
              <a:rPr dirty="0" sz="1800" spc="-50" b="1">
                <a:solidFill>
                  <a:srgbClr val="8CD4FA"/>
                </a:solidFill>
                <a:latin typeface="Arial"/>
                <a:cs typeface="Arial"/>
              </a:rPr>
              <a:t>las</a:t>
            </a:r>
            <a:r>
              <a:rPr dirty="0" sz="1800" spc="-20" b="1">
                <a:solidFill>
                  <a:srgbClr val="8CD4FA"/>
                </a:solidFill>
                <a:latin typeface="Arial"/>
                <a:cs typeface="Arial"/>
              </a:rPr>
              <a:t> </a:t>
            </a:r>
            <a:r>
              <a:rPr dirty="0" sz="1800" spc="-65" b="1">
                <a:solidFill>
                  <a:srgbClr val="8CD4FA"/>
                </a:solidFill>
                <a:latin typeface="Arial"/>
                <a:cs typeface="Arial"/>
              </a:rPr>
              <a:t>asistencias,</a:t>
            </a:r>
            <a:r>
              <a:rPr dirty="0" sz="1800" spc="-25" b="1">
                <a:solidFill>
                  <a:srgbClr val="8CD4FA"/>
                </a:solidFill>
                <a:latin typeface="Arial"/>
                <a:cs typeface="Arial"/>
              </a:rPr>
              <a:t> </a:t>
            </a:r>
            <a:r>
              <a:rPr dirty="0" sz="1800" spc="-85" b="1">
                <a:solidFill>
                  <a:srgbClr val="8CD4FA"/>
                </a:solidFill>
                <a:latin typeface="Arial"/>
                <a:cs typeface="Arial"/>
              </a:rPr>
              <a:t>vacaciones</a:t>
            </a:r>
            <a:r>
              <a:rPr dirty="0" sz="1800" spc="-20" b="1">
                <a:solidFill>
                  <a:srgbClr val="8CD4FA"/>
                </a:solidFill>
                <a:latin typeface="Arial"/>
                <a:cs typeface="Arial"/>
              </a:rPr>
              <a:t> </a:t>
            </a:r>
            <a:r>
              <a:rPr dirty="0" sz="1800" spc="-70" b="1">
                <a:solidFill>
                  <a:srgbClr val="8CD4FA"/>
                </a:solidFill>
                <a:latin typeface="Arial"/>
                <a:cs typeface="Arial"/>
              </a:rPr>
              <a:t>y</a:t>
            </a:r>
            <a:r>
              <a:rPr dirty="0" sz="1800" spc="-85" b="1">
                <a:solidFill>
                  <a:srgbClr val="8CD4FA"/>
                </a:solidFill>
                <a:latin typeface="Arial"/>
                <a:cs typeface="Arial"/>
              </a:rPr>
              <a:t> </a:t>
            </a:r>
            <a:r>
              <a:rPr dirty="0" sz="1800" spc="-50" b="1">
                <a:solidFill>
                  <a:srgbClr val="8CD4FA"/>
                </a:solidFill>
                <a:latin typeface="Arial"/>
                <a:cs typeface="Arial"/>
              </a:rPr>
              <a:t>festivos.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29999" cy="709612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11430000" cy="7096125"/>
          </a:xfrm>
          <a:custGeom>
            <a:avLst/>
            <a:gdLst/>
            <a:ahLst/>
            <a:cxnLst/>
            <a:rect l="l" t="t" r="r" b="b"/>
            <a:pathLst>
              <a:path w="11430000" h="7096125">
                <a:moveTo>
                  <a:pt x="11429999" y="7096124"/>
                </a:moveTo>
                <a:lnTo>
                  <a:pt x="0" y="7096124"/>
                </a:lnTo>
                <a:lnTo>
                  <a:pt x="0" y="0"/>
                </a:lnTo>
                <a:lnTo>
                  <a:pt x="11429999" y="0"/>
                </a:lnTo>
                <a:lnTo>
                  <a:pt x="11429999" y="7096124"/>
                </a:lnTo>
                <a:close/>
              </a:path>
            </a:pathLst>
          </a:custGeom>
          <a:solidFill>
            <a:srgbClr val="00002E">
              <a:alpha val="748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1345204" y="459283"/>
            <a:ext cx="8740140" cy="966469"/>
            <a:chOff x="1345204" y="459283"/>
            <a:chExt cx="8740140" cy="966469"/>
          </a:xfrm>
        </p:grpSpPr>
        <p:sp>
          <p:nvSpPr>
            <p:cNvPr id="5" name="object 5"/>
            <p:cNvSpPr/>
            <p:nvPr/>
          </p:nvSpPr>
          <p:spPr>
            <a:xfrm>
              <a:off x="1345204" y="459283"/>
              <a:ext cx="8740140" cy="966469"/>
            </a:xfrm>
            <a:custGeom>
              <a:avLst/>
              <a:gdLst/>
              <a:ahLst/>
              <a:cxnLst/>
              <a:rect l="l" t="t" r="r" b="b"/>
              <a:pathLst>
                <a:path w="8740140" h="966469">
                  <a:moveTo>
                    <a:pt x="8452143" y="1270"/>
                  </a:moveTo>
                  <a:lnTo>
                    <a:pt x="287446" y="1270"/>
                  </a:lnTo>
                  <a:lnTo>
                    <a:pt x="295244" y="0"/>
                  </a:lnTo>
                  <a:lnTo>
                    <a:pt x="8444346" y="0"/>
                  </a:lnTo>
                  <a:lnTo>
                    <a:pt x="8452143" y="1270"/>
                  </a:lnTo>
                  <a:close/>
                </a:path>
                <a:path w="8740140" h="966469">
                  <a:moveTo>
                    <a:pt x="8467673" y="963930"/>
                  </a:moveTo>
                  <a:lnTo>
                    <a:pt x="271917" y="963930"/>
                  </a:lnTo>
                  <a:lnTo>
                    <a:pt x="264195" y="962660"/>
                  </a:lnTo>
                  <a:lnTo>
                    <a:pt x="256501" y="960120"/>
                  </a:lnTo>
                  <a:lnTo>
                    <a:pt x="241234" y="957580"/>
                  </a:lnTo>
                  <a:lnTo>
                    <a:pt x="226154" y="952500"/>
                  </a:lnTo>
                  <a:lnTo>
                    <a:pt x="218692" y="951230"/>
                  </a:lnTo>
                  <a:lnTo>
                    <a:pt x="211296" y="948690"/>
                  </a:lnTo>
                  <a:lnTo>
                    <a:pt x="203965" y="944880"/>
                  </a:lnTo>
                  <a:lnTo>
                    <a:pt x="189504" y="939800"/>
                  </a:lnTo>
                  <a:lnTo>
                    <a:pt x="175364" y="932180"/>
                  </a:lnTo>
                  <a:lnTo>
                    <a:pt x="168417" y="929640"/>
                  </a:lnTo>
                  <a:lnTo>
                    <a:pt x="154802" y="922020"/>
                  </a:lnTo>
                  <a:lnTo>
                    <a:pt x="148143" y="916940"/>
                  </a:lnTo>
                  <a:lnTo>
                    <a:pt x="141583" y="913130"/>
                  </a:lnTo>
                  <a:lnTo>
                    <a:pt x="135129" y="908050"/>
                  </a:lnTo>
                  <a:lnTo>
                    <a:pt x="128790" y="904240"/>
                  </a:lnTo>
                  <a:lnTo>
                    <a:pt x="122566" y="899160"/>
                  </a:lnTo>
                  <a:lnTo>
                    <a:pt x="93275" y="873760"/>
                  </a:lnTo>
                  <a:lnTo>
                    <a:pt x="87809" y="867410"/>
                  </a:lnTo>
                  <a:lnTo>
                    <a:pt x="82486" y="862330"/>
                  </a:lnTo>
                  <a:lnTo>
                    <a:pt x="77304" y="855980"/>
                  </a:lnTo>
                  <a:lnTo>
                    <a:pt x="72265" y="849630"/>
                  </a:lnTo>
                  <a:lnTo>
                    <a:pt x="67375" y="844550"/>
                  </a:lnTo>
                  <a:lnTo>
                    <a:pt x="62639" y="838200"/>
                  </a:lnTo>
                  <a:lnTo>
                    <a:pt x="58057" y="831850"/>
                  </a:lnTo>
                  <a:lnTo>
                    <a:pt x="53629" y="825500"/>
                  </a:lnTo>
                  <a:lnTo>
                    <a:pt x="49361" y="817880"/>
                  </a:lnTo>
                  <a:lnTo>
                    <a:pt x="45258" y="811530"/>
                  </a:lnTo>
                  <a:lnTo>
                    <a:pt x="41319" y="805180"/>
                  </a:lnTo>
                  <a:lnTo>
                    <a:pt x="37546" y="798830"/>
                  </a:lnTo>
                  <a:lnTo>
                    <a:pt x="33941" y="791210"/>
                  </a:lnTo>
                  <a:lnTo>
                    <a:pt x="30510" y="784860"/>
                  </a:lnTo>
                  <a:lnTo>
                    <a:pt x="27253" y="777240"/>
                  </a:lnTo>
                  <a:lnTo>
                    <a:pt x="24170" y="769620"/>
                  </a:lnTo>
                  <a:lnTo>
                    <a:pt x="21264" y="763270"/>
                  </a:lnTo>
                  <a:lnTo>
                    <a:pt x="9457" y="725170"/>
                  </a:lnTo>
                  <a:lnTo>
                    <a:pt x="2301" y="687070"/>
                  </a:lnTo>
                  <a:lnTo>
                    <a:pt x="0" y="655320"/>
                  </a:lnTo>
                  <a:lnTo>
                    <a:pt x="0" y="309880"/>
                  </a:lnTo>
                  <a:lnTo>
                    <a:pt x="3354" y="271780"/>
                  </a:lnTo>
                  <a:lnTo>
                    <a:pt x="11450" y="233680"/>
                  </a:lnTo>
                  <a:lnTo>
                    <a:pt x="24170" y="195580"/>
                  </a:lnTo>
                  <a:lnTo>
                    <a:pt x="27253" y="189230"/>
                  </a:lnTo>
                  <a:lnTo>
                    <a:pt x="30510" y="181610"/>
                  </a:lnTo>
                  <a:lnTo>
                    <a:pt x="33941" y="175260"/>
                  </a:lnTo>
                  <a:lnTo>
                    <a:pt x="37546" y="167640"/>
                  </a:lnTo>
                  <a:lnTo>
                    <a:pt x="41319" y="161290"/>
                  </a:lnTo>
                  <a:lnTo>
                    <a:pt x="62639" y="128270"/>
                  </a:lnTo>
                  <a:lnTo>
                    <a:pt x="77304" y="110490"/>
                  </a:lnTo>
                  <a:lnTo>
                    <a:pt x="82486" y="104140"/>
                  </a:lnTo>
                  <a:lnTo>
                    <a:pt x="87809" y="97790"/>
                  </a:lnTo>
                  <a:lnTo>
                    <a:pt x="93275" y="92710"/>
                  </a:lnTo>
                  <a:lnTo>
                    <a:pt x="98877" y="87630"/>
                  </a:lnTo>
                  <a:lnTo>
                    <a:pt x="104607" y="82550"/>
                  </a:lnTo>
                  <a:lnTo>
                    <a:pt x="110467" y="76200"/>
                  </a:lnTo>
                  <a:lnTo>
                    <a:pt x="116455" y="71120"/>
                  </a:lnTo>
                  <a:lnTo>
                    <a:pt x="122566" y="67310"/>
                  </a:lnTo>
                  <a:lnTo>
                    <a:pt x="128790" y="62230"/>
                  </a:lnTo>
                  <a:lnTo>
                    <a:pt x="135129" y="57150"/>
                  </a:lnTo>
                  <a:lnTo>
                    <a:pt x="141583" y="53340"/>
                  </a:lnTo>
                  <a:lnTo>
                    <a:pt x="148143" y="48260"/>
                  </a:lnTo>
                  <a:lnTo>
                    <a:pt x="161560" y="40640"/>
                  </a:lnTo>
                  <a:lnTo>
                    <a:pt x="175364" y="33020"/>
                  </a:lnTo>
                  <a:lnTo>
                    <a:pt x="182393" y="30480"/>
                  </a:lnTo>
                  <a:lnTo>
                    <a:pt x="189504" y="26670"/>
                  </a:lnTo>
                  <a:lnTo>
                    <a:pt x="196698" y="24130"/>
                  </a:lnTo>
                  <a:lnTo>
                    <a:pt x="203965" y="20320"/>
                  </a:lnTo>
                  <a:lnTo>
                    <a:pt x="226154" y="12700"/>
                  </a:lnTo>
                  <a:lnTo>
                    <a:pt x="233670" y="11430"/>
                  </a:lnTo>
                  <a:lnTo>
                    <a:pt x="241234" y="8890"/>
                  </a:lnTo>
                  <a:lnTo>
                    <a:pt x="248844" y="7620"/>
                  </a:lnTo>
                  <a:lnTo>
                    <a:pt x="256501" y="5080"/>
                  </a:lnTo>
                  <a:lnTo>
                    <a:pt x="279668" y="1270"/>
                  </a:lnTo>
                  <a:lnTo>
                    <a:pt x="8459922" y="1270"/>
                  </a:lnTo>
                  <a:lnTo>
                    <a:pt x="8483089" y="5080"/>
                  </a:lnTo>
                  <a:lnTo>
                    <a:pt x="8490746" y="7620"/>
                  </a:lnTo>
                  <a:lnTo>
                    <a:pt x="8498356" y="8890"/>
                  </a:lnTo>
                  <a:lnTo>
                    <a:pt x="8505919" y="11430"/>
                  </a:lnTo>
                  <a:lnTo>
                    <a:pt x="8513436" y="12700"/>
                  </a:lnTo>
                  <a:lnTo>
                    <a:pt x="8535625" y="20320"/>
                  </a:lnTo>
                  <a:lnTo>
                    <a:pt x="8542891" y="24130"/>
                  </a:lnTo>
                  <a:lnTo>
                    <a:pt x="8550085" y="26670"/>
                  </a:lnTo>
                  <a:lnTo>
                    <a:pt x="8557196" y="30480"/>
                  </a:lnTo>
                  <a:lnTo>
                    <a:pt x="8564225" y="33020"/>
                  </a:lnTo>
                  <a:lnTo>
                    <a:pt x="8578028" y="40640"/>
                  </a:lnTo>
                  <a:lnTo>
                    <a:pt x="8591445" y="48260"/>
                  </a:lnTo>
                  <a:lnTo>
                    <a:pt x="8598005" y="53340"/>
                  </a:lnTo>
                  <a:lnTo>
                    <a:pt x="8599960" y="54610"/>
                  </a:lnTo>
                  <a:lnTo>
                    <a:pt x="305737" y="54610"/>
                  </a:lnTo>
                  <a:lnTo>
                    <a:pt x="280012" y="57150"/>
                  </a:lnTo>
                  <a:lnTo>
                    <a:pt x="229862" y="69850"/>
                  </a:lnTo>
                  <a:lnTo>
                    <a:pt x="194373" y="85090"/>
                  </a:lnTo>
                  <a:lnTo>
                    <a:pt x="161580" y="106680"/>
                  </a:lnTo>
                  <a:lnTo>
                    <a:pt x="132213" y="132080"/>
                  </a:lnTo>
                  <a:lnTo>
                    <a:pt x="106877" y="161290"/>
                  </a:lnTo>
                  <a:lnTo>
                    <a:pt x="86107" y="194310"/>
                  </a:lnTo>
                  <a:lnTo>
                    <a:pt x="70379" y="229870"/>
                  </a:lnTo>
                  <a:lnTo>
                    <a:pt x="60037" y="266700"/>
                  </a:lnTo>
                  <a:lnTo>
                    <a:pt x="55287" y="304800"/>
                  </a:lnTo>
                  <a:lnTo>
                    <a:pt x="54970" y="318770"/>
                  </a:lnTo>
                  <a:lnTo>
                    <a:pt x="54970" y="647700"/>
                  </a:lnTo>
                  <a:lnTo>
                    <a:pt x="57820" y="687070"/>
                  </a:lnTo>
                  <a:lnTo>
                    <a:pt x="70379" y="736600"/>
                  </a:lnTo>
                  <a:lnTo>
                    <a:pt x="86107" y="772160"/>
                  </a:lnTo>
                  <a:lnTo>
                    <a:pt x="106876" y="805180"/>
                  </a:lnTo>
                  <a:lnTo>
                    <a:pt x="132213" y="834390"/>
                  </a:lnTo>
                  <a:lnTo>
                    <a:pt x="161580" y="859790"/>
                  </a:lnTo>
                  <a:lnTo>
                    <a:pt x="194373" y="880110"/>
                  </a:lnTo>
                  <a:lnTo>
                    <a:pt x="229862" y="896620"/>
                  </a:lnTo>
                  <a:lnTo>
                    <a:pt x="280012" y="909320"/>
                  </a:lnTo>
                  <a:lnTo>
                    <a:pt x="305737" y="911860"/>
                  </a:lnTo>
                  <a:lnTo>
                    <a:pt x="8599959" y="911860"/>
                  </a:lnTo>
                  <a:lnTo>
                    <a:pt x="8598005" y="913130"/>
                  </a:lnTo>
                  <a:lnTo>
                    <a:pt x="8591445" y="916940"/>
                  </a:lnTo>
                  <a:lnTo>
                    <a:pt x="8584786" y="922020"/>
                  </a:lnTo>
                  <a:lnTo>
                    <a:pt x="8571171" y="929640"/>
                  </a:lnTo>
                  <a:lnTo>
                    <a:pt x="8564224" y="932180"/>
                  </a:lnTo>
                  <a:lnTo>
                    <a:pt x="8550084" y="939800"/>
                  </a:lnTo>
                  <a:lnTo>
                    <a:pt x="8535625" y="944880"/>
                  </a:lnTo>
                  <a:lnTo>
                    <a:pt x="8528294" y="948690"/>
                  </a:lnTo>
                  <a:lnTo>
                    <a:pt x="8520898" y="951230"/>
                  </a:lnTo>
                  <a:lnTo>
                    <a:pt x="8513437" y="952500"/>
                  </a:lnTo>
                  <a:lnTo>
                    <a:pt x="8498356" y="957580"/>
                  </a:lnTo>
                  <a:lnTo>
                    <a:pt x="8483089" y="960120"/>
                  </a:lnTo>
                  <a:lnTo>
                    <a:pt x="8475395" y="962660"/>
                  </a:lnTo>
                  <a:lnTo>
                    <a:pt x="8467673" y="963930"/>
                  </a:lnTo>
                  <a:close/>
                </a:path>
                <a:path w="8740140" h="966469">
                  <a:moveTo>
                    <a:pt x="8599959" y="911860"/>
                  </a:moveTo>
                  <a:lnTo>
                    <a:pt x="8433852" y="911860"/>
                  </a:lnTo>
                  <a:lnTo>
                    <a:pt x="8459576" y="909320"/>
                  </a:lnTo>
                  <a:lnTo>
                    <a:pt x="8484990" y="904240"/>
                  </a:lnTo>
                  <a:lnTo>
                    <a:pt x="8533666" y="886460"/>
                  </a:lnTo>
                  <a:lnTo>
                    <a:pt x="8567412" y="867410"/>
                  </a:lnTo>
                  <a:lnTo>
                    <a:pt x="8597991" y="843280"/>
                  </a:lnTo>
                  <a:lnTo>
                    <a:pt x="8624759" y="815340"/>
                  </a:lnTo>
                  <a:lnTo>
                    <a:pt x="8647108" y="783590"/>
                  </a:lnTo>
                  <a:lnTo>
                    <a:pt x="8664543" y="749300"/>
                  </a:lnTo>
                  <a:lnTo>
                    <a:pt x="8676713" y="712470"/>
                  </a:lnTo>
                  <a:lnTo>
                    <a:pt x="8683353" y="674370"/>
                  </a:lnTo>
                  <a:lnTo>
                    <a:pt x="8684620" y="647700"/>
                  </a:lnTo>
                  <a:lnTo>
                    <a:pt x="8684620" y="318770"/>
                  </a:lnTo>
                  <a:lnTo>
                    <a:pt x="8681769" y="279400"/>
                  </a:lnTo>
                  <a:lnTo>
                    <a:pt x="8673266" y="241300"/>
                  </a:lnTo>
                  <a:lnTo>
                    <a:pt x="8659293" y="205740"/>
                  </a:lnTo>
                  <a:lnTo>
                    <a:pt x="8640174" y="171450"/>
                  </a:lnTo>
                  <a:lnTo>
                    <a:pt x="8616314" y="140970"/>
                  </a:lnTo>
                  <a:lnTo>
                    <a:pt x="8588202" y="114300"/>
                  </a:lnTo>
                  <a:lnTo>
                    <a:pt x="8556463" y="91440"/>
                  </a:lnTo>
                  <a:lnTo>
                    <a:pt x="8509726" y="69850"/>
                  </a:lnTo>
                  <a:lnTo>
                    <a:pt x="8459576" y="57150"/>
                  </a:lnTo>
                  <a:lnTo>
                    <a:pt x="8433852" y="54610"/>
                  </a:lnTo>
                  <a:lnTo>
                    <a:pt x="8599960" y="54610"/>
                  </a:lnTo>
                  <a:lnTo>
                    <a:pt x="8604459" y="57150"/>
                  </a:lnTo>
                  <a:lnTo>
                    <a:pt x="8610799" y="62230"/>
                  </a:lnTo>
                  <a:lnTo>
                    <a:pt x="8617024" y="67310"/>
                  </a:lnTo>
                  <a:lnTo>
                    <a:pt x="8623135" y="71120"/>
                  </a:lnTo>
                  <a:lnTo>
                    <a:pt x="8629123" y="76200"/>
                  </a:lnTo>
                  <a:lnTo>
                    <a:pt x="8634983" y="82550"/>
                  </a:lnTo>
                  <a:lnTo>
                    <a:pt x="8640713" y="87630"/>
                  </a:lnTo>
                  <a:lnTo>
                    <a:pt x="8646314" y="92710"/>
                  </a:lnTo>
                  <a:lnTo>
                    <a:pt x="8651780" y="97790"/>
                  </a:lnTo>
                  <a:lnTo>
                    <a:pt x="8657104" y="104140"/>
                  </a:lnTo>
                  <a:lnTo>
                    <a:pt x="8662285" y="110490"/>
                  </a:lnTo>
                  <a:lnTo>
                    <a:pt x="8667323" y="115570"/>
                  </a:lnTo>
                  <a:lnTo>
                    <a:pt x="8690227" y="147320"/>
                  </a:lnTo>
                  <a:lnTo>
                    <a:pt x="8698269" y="161290"/>
                  </a:lnTo>
                  <a:lnTo>
                    <a:pt x="8702043" y="167640"/>
                  </a:lnTo>
                  <a:lnTo>
                    <a:pt x="8705648" y="175260"/>
                  </a:lnTo>
                  <a:lnTo>
                    <a:pt x="8709078" y="181610"/>
                  </a:lnTo>
                  <a:lnTo>
                    <a:pt x="8712335" y="189230"/>
                  </a:lnTo>
                  <a:lnTo>
                    <a:pt x="8725958" y="226060"/>
                  </a:lnTo>
                  <a:lnTo>
                    <a:pt x="8734992" y="264160"/>
                  </a:lnTo>
                  <a:lnTo>
                    <a:pt x="8739302" y="302260"/>
                  </a:lnTo>
                  <a:lnTo>
                    <a:pt x="8739590" y="309880"/>
                  </a:lnTo>
                  <a:lnTo>
                    <a:pt x="8739590" y="655320"/>
                  </a:lnTo>
                  <a:lnTo>
                    <a:pt x="8736235" y="694690"/>
                  </a:lnTo>
                  <a:lnTo>
                    <a:pt x="8728138" y="732790"/>
                  </a:lnTo>
                  <a:lnTo>
                    <a:pt x="8715419" y="769620"/>
                  </a:lnTo>
                  <a:lnTo>
                    <a:pt x="8712336" y="777240"/>
                  </a:lnTo>
                  <a:lnTo>
                    <a:pt x="8709078" y="784860"/>
                  </a:lnTo>
                  <a:lnTo>
                    <a:pt x="8705648" y="791210"/>
                  </a:lnTo>
                  <a:lnTo>
                    <a:pt x="8702043" y="798830"/>
                  </a:lnTo>
                  <a:lnTo>
                    <a:pt x="8698269" y="805180"/>
                  </a:lnTo>
                  <a:lnTo>
                    <a:pt x="8694331" y="811530"/>
                  </a:lnTo>
                  <a:lnTo>
                    <a:pt x="8690227" y="817880"/>
                  </a:lnTo>
                  <a:lnTo>
                    <a:pt x="8685959" y="825500"/>
                  </a:lnTo>
                  <a:lnTo>
                    <a:pt x="8681532" y="831850"/>
                  </a:lnTo>
                  <a:lnTo>
                    <a:pt x="8676950" y="838200"/>
                  </a:lnTo>
                  <a:lnTo>
                    <a:pt x="8672214" y="844550"/>
                  </a:lnTo>
                  <a:lnTo>
                    <a:pt x="8667323" y="849630"/>
                  </a:lnTo>
                  <a:lnTo>
                    <a:pt x="8662285" y="855980"/>
                  </a:lnTo>
                  <a:lnTo>
                    <a:pt x="8657104" y="862330"/>
                  </a:lnTo>
                  <a:lnTo>
                    <a:pt x="8651780" y="867410"/>
                  </a:lnTo>
                  <a:lnTo>
                    <a:pt x="8646314" y="873760"/>
                  </a:lnTo>
                  <a:lnTo>
                    <a:pt x="8617024" y="899160"/>
                  </a:lnTo>
                  <a:lnTo>
                    <a:pt x="8604459" y="908050"/>
                  </a:lnTo>
                  <a:lnTo>
                    <a:pt x="8599959" y="911860"/>
                  </a:lnTo>
                  <a:close/>
                </a:path>
                <a:path w="8740140" h="966469">
                  <a:moveTo>
                    <a:pt x="8444346" y="966470"/>
                  </a:moveTo>
                  <a:lnTo>
                    <a:pt x="295244" y="966470"/>
                  </a:lnTo>
                  <a:lnTo>
                    <a:pt x="279668" y="963930"/>
                  </a:lnTo>
                  <a:lnTo>
                    <a:pt x="8459922" y="963930"/>
                  </a:lnTo>
                  <a:lnTo>
                    <a:pt x="8444346" y="966470"/>
                  </a:lnTo>
                  <a:close/>
                </a:path>
              </a:pathLst>
            </a:custGeom>
            <a:solidFill>
              <a:srgbClr val="2525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390649" y="504907"/>
              <a:ext cx="8648700" cy="876300"/>
            </a:xfrm>
            <a:custGeom>
              <a:avLst/>
              <a:gdLst/>
              <a:ahLst/>
              <a:cxnLst/>
              <a:rect l="l" t="t" r="r" b="b"/>
              <a:pathLst>
                <a:path w="8648700" h="876300">
                  <a:moveTo>
                    <a:pt x="8382159" y="876135"/>
                  </a:moveTo>
                  <a:lnTo>
                    <a:pt x="266540" y="876135"/>
                  </a:lnTo>
                  <a:lnTo>
                    <a:pt x="253149" y="875477"/>
                  </a:lnTo>
                  <a:lnTo>
                    <a:pt x="213377" y="869578"/>
                  </a:lnTo>
                  <a:lnTo>
                    <a:pt x="174909" y="857908"/>
                  </a:lnTo>
                  <a:lnTo>
                    <a:pt x="138562" y="840718"/>
                  </a:lnTo>
                  <a:lnTo>
                    <a:pt x="105138" y="818385"/>
                  </a:lnTo>
                  <a:lnTo>
                    <a:pt x="75347" y="791383"/>
                  </a:lnTo>
                  <a:lnTo>
                    <a:pt x="49845" y="760309"/>
                  </a:lnTo>
                  <a:lnTo>
                    <a:pt x="29175" y="725823"/>
                  </a:lnTo>
                  <a:lnTo>
                    <a:pt x="13791" y="688684"/>
                  </a:lnTo>
                  <a:lnTo>
                    <a:pt x="4022" y="649682"/>
                  </a:lnTo>
                  <a:lnTo>
                    <a:pt x="82" y="609677"/>
                  </a:lnTo>
                  <a:lnTo>
                    <a:pt x="0" y="602969"/>
                  </a:lnTo>
                  <a:lnTo>
                    <a:pt x="82" y="266458"/>
                  </a:lnTo>
                  <a:lnTo>
                    <a:pt x="4022" y="226453"/>
                  </a:lnTo>
                  <a:lnTo>
                    <a:pt x="13791" y="187451"/>
                  </a:lnTo>
                  <a:lnTo>
                    <a:pt x="29175" y="150312"/>
                  </a:lnTo>
                  <a:lnTo>
                    <a:pt x="49845" y="115825"/>
                  </a:lnTo>
                  <a:lnTo>
                    <a:pt x="75347" y="84751"/>
                  </a:lnTo>
                  <a:lnTo>
                    <a:pt x="105138" y="57750"/>
                  </a:lnTo>
                  <a:lnTo>
                    <a:pt x="138562" y="35417"/>
                  </a:lnTo>
                  <a:lnTo>
                    <a:pt x="174909" y="18226"/>
                  </a:lnTo>
                  <a:lnTo>
                    <a:pt x="213377" y="6557"/>
                  </a:lnTo>
                  <a:lnTo>
                    <a:pt x="253149" y="657"/>
                  </a:lnTo>
                  <a:lnTo>
                    <a:pt x="266540" y="0"/>
                  </a:lnTo>
                  <a:lnTo>
                    <a:pt x="8382159" y="0"/>
                  </a:lnTo>
                  <a:lnTo>
                    <a:pt x="8422163" y="3940"/>
                  </a:lnTo>
                  <a:lnTo>
                    <a:pt x="8461164" y="13709"/>
                  </a:lnTo>
                  <a:lnTo>
                    <a:pt x="8498304" y="29093"/>
                  </a:lnTo>
                  <a:lnTo>
                    <a:pt x="8532791" y="49763"/>
                  </a:lnTo>
                  <a:lnTo>
                    <a:pt x="8563864" y="75265"/>
                  </a:lnTo>
                  <a:lnTo>
                    <a:pt x="8590865" y="105056"/>
                  </a:lnTo>
                  <a:lnTo>
                    <a:pt x="8613198" y="138480"/>
                  </a:lnTo>
                  <a:lnTo>
                    <a:pt x="8630389" y="174827"/>
                  </a:lnTo>
                  <a:lnTo>
                    <a:pt x="8642058" y="213295"/>
                  </a:lnTo>
                  <a:lnTo>
                    <a:pt x="8647959" y="253066"/>
                  </a:lnTo>
                  <a:lnTo>
                    <a:pt x="8648617" y="266458"/>
                  </a:lnTo>
                  <a:lnTo>
                    <a:pt x="8648617" y="609677"/>
                  </a:lnTo>
                  <a:lnTo>
                    <a:pt x="8644675" y="649682"/>
                  </a:lnTo>
                  <a:lnTo>
                    <a:pt x="8634906" y="688684"/>
                  </a:lnTo>
                  <a:lnTo>
                    <a:pt x="8619522" y="725823"/>
                  </a:lnTo>
                  <a:lnTo>
                    <a:pt x="8598852" y="760309"/>
                  </a:lnTo>
                  <a:lnTo>
                    <a:pt x="8573351" y="791383"/>
                  </a:lnTo>
                  <a:lnTo>
                    <a:pt x="8543559" y="818385"/>
                  </a:lnTo>
                  <a:lnTo>
                    <a:pt x="8510135" y="840718"/>
                  </a:lnTo>
                  <a:lnTo>
                    <a:pt x="8473789" y="857908"/>
                  </a:lnTo>
                  <a:lnTo>
                    <a:pt x="8435321" y="869578"/>
                  </a:lnTo>
                  <a:lnTo>
                    <a:pt x="8395550" y="875477"/>
                  </a:lnTo>
                  <a:lnTo>
                    <a:pt x="8382159" y="876135"/>
                  </a:lnTo>
                  <a:close/>
                </a:path>
              </a:pathLst>
            </a:custGeom>
            <a:solidFill>
              <a:srgbClr val="00002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339974" y="617759"/>
            <a:ext cx="6746240" cy="57213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ARǪUITECTURA </a:t>
            </a:r>
            <a:r>
              <a:rPr dirty="0" spc="-75"/>
              <a:t>DEL</a:t>
            </a:r>
            <a:r>
              <a:rPr dirty="0" spc="-20"/>
              <a:t> </a:t>
            </a:r>
            <a:r>
              <a:rPr dirty="0" spc="-35"/>
              <a:t>SISTEMA</a:t>
            </a: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33775" y="1571625"/>
            <a:ext cx="4371974" cy="501967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29999" cy="72770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11430000" cy="7277100"/>
          </a:xfrm>
          <a:custGeom>
            <a:avLst/>
            <a:gdLst/>
            <a:ahLst/>
            <a:cxnLst/>
            <a:rect l="l" t="t" r="r" b="b"/>
            <a:pathLst>
              <a:path w="11430000" h="7277100">
                <a:moveTo>
                  <a:pt x="11429999" y="7277099"/>
                </a:moveTo>
                <a:lnTo>
                  <a:pt x="0" y="7277099"/>
                </a:lnTo>
                <a:lnTo>
                  <a:pt x="0" y="0"/>
                </a:lnTo>
                <a:lnTo>
                  <a:pt x="11429999" y="0"/>
                </a:lnTo>
                <a:lnTo>
                  <a:pt x="11429999" y="7277099"/>
                </a:lnTo>
                <a:close/>
              </a:path>
            </a:pathLst>
          </a:custGeom>
          <a:solidFill>
            <a:srgbClr val="00002E">
              <a:alpha val="748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1345204" y="459283"/>
            <a:ext cx="8740140" cy="976630"/>
            <a:chOff x="1345204" y="459283"/>
            <a:chExt cx="8740140" cy="976630"/>
          </a:xfrm>
        </p:grpSpPr>
        <p:sp>
          <p:nvSpPr>
            <p:cNvPr id="5" name="object 5"/>
            <p:cNvSpPr/>
            <p:nvPr/>
          </p:nvSpPr>
          <p:spPr>
            <a:xfrm>
              <a:off x="1345204" y="459283"/>
              <a:ext cx="8740140" cy="976630"/>
            </a:xfrm>
            <a:custGeom>
              <a:avLst/>
              <a:gdLst/>
              <a:ahLst/>
              <a:cxnLst/>
              <a:rect l="l" t="t" r="r" b="b"/>
              <a:pathLst>
                <a:path w="8740140" h="976630">
                  <a:moveTo>
                    <a:pt x="8452143" y="1270"/>
                  </a:moveTo>
                  <a:lnTo>
                    <a:pt x="287446" y="1270"/>
                  </a:lnTo>
                  <a:lnTo>
                    <a:pt x="295244" y="0"/>
                  </a:lnTo>
                  <a:lnTo>
                    <a:pt x="8444346" y="0"/>
                  </a:lnTo>
                  <a:lnTo>
                    <a:pt x="8452143" y="1270"/>
                  </a:lnTo>
                  <a:close/>
                </a:path>
                <a:path w="8740140" h="976630">
                  <a:moveTo>
                    <a:pt x="8452143" y="975360"/>
                  </a:moveTo>
                  <a:lnTo>
                    <a:pt x="287446" y="975360"/>
                  </a:lnTo>
                  <a:lnTo>
                    <a:pt x="248844" y="969010"/>
                  </a:lnTo>
                  <a:lnTo>
                    <a:pt x="241234" y="966470"/>
                  </a:lnTo>
                  <a:lnTo>
                    <a:pt x="233670" y="965200"/>
                  </a:lnTo>
                  <a:lnTo>
                    <a:pt x="196698" y="952500"/>
                  </a:lnTo>
                  <a:lnTo>
                    <a:pt x="189504" y="948690"/>
                  </a:lnTo>
                  <a:lnTo>
                    <a:pt x="182393" y="946150"/>
                  </a:lnTo>
                  <a:lnTo>
                    <a:pt x="161560" y="934720"/>
                  </a:lnTo>
                  <a:lnTo>
                    <a:pt x="148143" y="927100"/>
                  </a:lnTo>
                  <a:lnTo>
                    <a:pt x="141583" y="922020"/>
                  </a:lnTo>
                  <a:lnTo>
                    <a:pt x="135129" y="918210"/>
                  </a:lnTo>
                  <a:lnTo>
                    <a:pt x="128790" y="913130"/>
                  </a:lnTo>
                  <a:lnTo>
                    <a:pt x="122566" y="909320"/>
                  </a:lnTo>
                  <a:lnTo>
                    <a:pt x="116455" y="904240"/>
                  </a:lnTo>
                  <a:lnTo>
                    <a:pt x="110467" y="899160"/>
                  </a:lnTo>
                  <a:lnTo>
                    <a:pt x="104607" y="894080"/>
                  </a:lnTo>
                  <a:lnTo>
                    <a:pt x="98877" y="889000"/>
                  </a:lnTo>
                  <a:lnTo>
                    <a:pt x="93275" y="882650"/>
                  </a:lnTo>
                  <a:lnTo>
                    <a:pt x="87809" y="877570"/>
                  </a:lnTo>
                  <a:lnTo>
                    <a:pt x="82486" y="871220"/>
                  </a:lnTo>
                  <a:lnTo>
                    <a:pt x="77304" y="866140"/>
                  </a:lnTo>
                  <a:lnTo>
                    <a:pt x="72265" y="859790"/>
                  </a:lnTo>
                  <a:lnTo>
                    <a:pt x="49361" y="828040"/>
                  </a:lnTo>
                  <a:lnTo>
                    <a:pt x="41319" y="814070"/>
                  </a:lnTo>
                  <a:lnTo>
                    <a:pt x="37546" y="807720"/>
                  </a:lnTo>
                  <a:lnTo>
                    <a:pt x="33941" y="801370"/>
                  </a:lnTo>
                  <a:lnTo>
                    <a:pt x="30510" y="793750"/>
                  </a:lnTo>
                  <a:lnTo>
                    <a:pt x="27253" y="786130"/>
                  </a:lnTo>
                  <a:lnTo>
                    <a:pt x="24170" y="779780"/>
                  </a:lnTo>
                  <a:lnTo>
                    <a:pt x="21264" y="772160"/>
                  </a:lnTo>
                  <a:lnTo>
                    <a:pt x="18538" y="764540"/>
                  </a:lnTo>
                  <a:lnTo>
                    <a:pt x="15994" y="756920"/>
                  </a:lnTo>
                  <a:lnTo>
                    <a:pt x="13630" y="750570"/>
                  </a:lnTo>
                  <a:lnTo>
                    <a:pt x="4596" y="712470"/>
                  </a:lnTo>
                  <a:lnTo>
                    <a:pt x="287" y="673100"/>
                  </a:lnTo>
                  <a:lnTo>
                    <a:pt x="0" y="665480"/>
                  </a:lnTo>
                  <a:lnTo>
                    <a:pt x="0" y="309880"/>
                  </a:lnTo>
                  <a:lnTo>
                    <a:pt x="3354" y="271780"/>
                  </a:lnTo>
                  <a:lnTo>
                    <a:pt x="11450" y="233680"/>
                  </a:lnTo>
                  <a:lnTo>
                    <a:pt x="24170" y="195580"/>
                  </a:lnTo>
                  <a:lnTo>
                    <a:pt x="27253" y="189230"/>
                  </a:lnTo>
                  <a:lnTo>
                    <a:pt x="30510" y="181610"/>
                  </a:lnTo>
                  <a:lnTo>
                    <a:pt x="33941" y="175260"/>
                  </a:lnTo>
                  <a:lnTo>
                    <a:pt x="37546" y="167640"/>
                  </a:lnTo>
                  <a:lnTo>
                    <a:pt x="41319" y="161290"/>
                  </a:lnTo>
                  <a:lnTo>
                    <a:pt x="62639" y="128270"/>
                  </a:lnTo>
                  <a:lnTo>
                    <a:pt x="77304" y="110490"/>
                  </a:lnTo>
                  <a:lnTo>
                    <a:pt x="82486" y="104140"/>
                  </a:lnTo>
                  <a:lnTo>
                    <a:pt x="87809" y="97790"/>
                  </a:lnTo>
                  <a:lnTo>
                    <a:pt x="93275" y="92710"/>
                  </a:lnTo>
                  <a:lnTo>
                    <a:pt x="98877" y="87630"/>
                  </a:lnTo>
                  <a:lnTo>
                    <a:pt x="104607" y="82550"/>
                  </a:lnTo>
                  <a:lnTo>
                    <a:pt x="110467" y="76200"/>
                  </a:lnTo>
                  <a:lnTo>
                    <a:pt x="116455" y="71120"/>
                  </a:lnTo>
                  <a:lnTo>
                    <a:pt x="122566" y="67310"/>
                  </a:lnTo>
                  <a:lnTo>
                    <a:pt x="128790" y="62230"/>
                  </a:lnTo>
                  <a:lnTo>
                    <a:pt x="135129" y="57150"/>
                  </a:lnTo>
                  <a:lnTo>
                    <a:pt x="141583" y="53340"/>
                  </a:lnTo>
                  <a:lnTo>
                    <a:pt x="148143" y="48260"/>
                  </a:lnTo>
                  <a:lnTo>
                    <a:pt x="161560" y="40640"/>
                  </a:lnTo>
                  <a:lnTo>
                    <a:pt x="175364" y="33020"/>
                  </a:lnTo>
                  <a:lnTo>
                    <a:pt x="182393" y="30480"/>
                  </a:lnTo>
                  <a:lnTo>
                    <a:pt x="189504" y="26670"/>
                  </a:lnTo>
                  <a:lnTo>
                    <a:pt x="196698" y="24130"/>
                  </a:lnTo>
                  <a:lnTo>
                    <a:pt x="203965" y="20320"/>
                  </a:lnTo>
                  <a:lnTo>
                    <a:pt x="226154" y="12700"/>
                  </a:lnTo>
                  <a:lnTo>
                    <a:pt x="233670" y="11430"/>
                  </a:lnTo>
                  <a:lnTo>
                    <a:pt x="241234" y="8890"/>
                  </a:lnTo>
                  <a:lnTo>
                    <a:pt x="248844" y="7620"/>
                  </a:lnTo>
                  <a:lnTo>
                    <a:pt x="256501" y="5080"/>
                  </a:lnTo>
                  <a:lnTo>
                    <a:pt x="279668" y="1270"/>
                  </a:lnTo>
                  <a:lnTo>
                    <a:pt x="8459922" y="1270"/>
                  </a:lnTo>
                  <a:lnTo>
                    <a:pt x="8483089" y="5080"/>
                  </a:lnTo>
                  <a:lnTo>
                    <a:pt x="8490746" y="7620"/>
                  </a:lnTo>
                  <a:lnTo>
                    <a:pt x="8498356" y="8890"/>
                  </a:lnTo>
                  <a:lnTo>
                    <a:pt x="8505919" y="11430"/>
                  </a:lnTo>
                  <a:lnTo>
                    <a:pt x="8513436" y="12700"/>
                  </a:lnTo>
                  <a:lnTo>
                    <a:pt x="8535625" y="20320"/>
                  </a:lnTo>
                  <a:lnTo>
                    <a:pt x="8542891" y="24130"/>
                  </a:lnTo>
                  <a:lnTo>
                    <a:pt x="8550085" y="26670"/>
                  </a:lnTo>
                  <a:lnTo>
                    <a:pt x="8557196" y="30480"/>
                  </a:lnTo>
                  <a:lnTo>
                    <a:pt x="8564225" y="33020"/>
                  </a:lnTo>
                  <a:lnTo>
                    <a:pt x="8578028" y="40640"/>
                  </a:lnTo>
                  <a:lnTo>
                    <a:pt x="8591445" y="48260"/>
                  </a:lnTo>
                  <a:lnTo>
                    <a:pt x="8598005" y="53340"/>
                  </a:lnTo>
                  <a:lnTo>
                    <a:pt x="8599959" y="54610"/>
                  </a:lnTo>
                  <a:lnTo>
                    <a:pt x="305737" y="54610"/>
                  </a:lnTo>
                  <a:lnTo>
                    <a:pt x="280012" y="57150"/>
                  </a:lnTo>
                  <a:lnTo>
                    <a:pt x="229862" y="69850"/>
                  </a:lnTo>
                  <a:lnTo>
                    <a:pt x="194373" y="85090"/>
                  </a:lnTo>
                  <a:lnTo>
                    <a:pt x="161580" y="106680"/>
                  </a:lnTo>
                  <a:lnTo>
                    <a:pt x="132213" y="132080"/>
                  </a:lnTo>
                  <a:lnTo>
                    <a:pt x="106877" y="161290"/>
                  </a:lnTo>
                  <a:lnTo>
                    <a:pt x="86107" y="194310"/>
                  </a:lnTo>
                  <a:lnTo>
                    <a:pt x="70379" y="229870"/>
                  </a:lnTo>
                  <a:lnTo>
                    <a:pt x="60037" y="266700"/>
                  </a:lnTo>
                  <a:lnTo>
                    <a:pt x="55287" y="304800"/>
                  </a:lnTo>
                  <a:lnTo>
                    <a:pt x="54970" y="318770"/>
                  </a:lnTo>
                  <a:lnTo>
                    <a:pt x="54970" y="657860"/>
                  </a:lnTo>
                  <a:lnTo>
                    <a:pt x="57820" y="695960"/>
                  </a:lnTo>
                  <a:lnTo>
                    <a:pt x="66323" y="734060"/>
                  </a:lnTo>
                  <a:lnTo>
                    <a:pt x="86107" y="782320"/>
                  </a:lnTo>
                  <a:lnTo>
                    <a:pt x="92480" y="792480"/>
                  </a:lnTo>
                  <a:lnTo>
                    <a:pt x="99415" y="803910"/>
                  </a:lnTo>
                  <a:lnTo>
                    <a:pt x="123275" y="834390"/>
                  </a:lnTo>
                  <a:lnTo>
                    <a:pt x="151387" y="861060"/>
                  </a:lnTo>
                  <a:lnTo>
                    <a:pt x="183125" y="883920"/>
                  </a:lnTo>
                  <a:lnTo>
                    <a:pt x="205922" y="895350"/>
                  </a:lnTo>
                  <a:lnTo>
                    <a:pt x="217771" y="901700"/>
                  </a:lnTo>
                  <a:lnTo>
                    <a:pt x="254598" y="913130"/>
                  </a:lnTo>
                  <a:lnTo>
                    <a:pt x="280012" y="918210"/>
                  </a:lnTo>
                  <a:lnTo>
                    <a:pt x="305737" y="920750"/>
                  </a:lnTo>
                  <a:lnTo>
                    <a:pt x="8599959" y="920750"/>
                  </a:lnTo>
                  <a:lnTo>
                    <a:pt x="8598005" y="922020"/>
                  </a:lnTo>
                  <a:lnTo>
                    <a:pt x="8591445" y="927100"/>
                  </a:lnTo>
                  <a:lnTo>
                    <a:pt x="8578028" y="934720"/>
                  </a:lnTo>
                  <a:lnTo>
                    <a:pt x="8557195" y="946150"/>
                  </a:lnTo>
                  <a:lnTo>
                    <a:pt x="8550084" y="948690"/>
                  </a:lnTo>
                  <a:lnTo>
                    <a:pt x="8542891" y="952500"/>
                  </a:lnTo>
                  <a:lnTo>
                    <a:pt x="8505920" y="965200"/>
                  </a:lnTo>
                  <a:lnTo>
                    <a:pt x="8498356" y="966470"/>
                  </a:lnTo>
                  <a:lnTo>
                    <a:pt x="8490746" y="969010"/>
                  </a:lnTo>
                  <a:lnTo>
                    <a:pt x="8452143" y="975360"/>
                  </a:lnTo>
                  <a:close/>
                </a:path>
                <a:path w="8740140" h="976630">
                  <a:moveTo>
                    <a:pt x="8599959" y="920750"/>
                  </a:moveTo>
                  <a:lnTo>
                    <a:pt x="8433852" y="920750"/>
                  </a:lnTo>
                  <a:lnTo>
                    <a:pt x="8459576" y="918210"/>
                  </a:lnTo>
                  <a:lnTo>
                    <a:pt x="8484990" y="913130"/>
                  </a:lnTo>
                  <a:lnTo>
                    <a:pt x="8521818" y="901700"/>
                  </a:lnTo>
                  <a:lnTo>
                    <a:pt x="8533666" y="895350"/>
                  </a:lnTo>
                  <a:lnTo>
                    <a:pt x="8545215" y="890270"/>
                  </a:lnTo>
                  <a:lnTo>
                    <a:pt x="8578009" y="868680"/>
                  </a:lnTo>
                  <a:lnTo>
                    <a:pt x="8616313" y="834390"/>
                  </a:lnTo>
                  <a:lnTo>
                    <a:pt x="8640173" y="803910"/>
                  </a:lnTo>
                  <a:lnTo>
                    <a:pt x="8647107" y="792480"/>
                  </a:lnTo>
                  <a:lnTo>
                    <a:pt x="8653481" y="782320"/>
                  </a:lnTo>
                  <a:lnTo>
                    <a:pt x="8669209" y="746760"/>
                  </a:lnTo>
                  <a:lnTo>
                    <a:pt x="8679551" y="708660"/>
                  </a:lnTo>
                  <a:lnTo>
                    <a:pt x="8684303" y="670560"/>
                  </a:lnTo>
                  <a:lnTo>
                    <a:pt x="8684620" y="657860"/>
                  </a:lnTo>
                  <a:lnTo>
                    <a:pt x="8684620" y="318770"/>
                  </a:lnTo>
                  <a:lnTo>
                    <a:pt x="8681769" y="279400"/>
                  </a:lnTo>
                  <a:lnTo>
                    <a:pt x="8673266" y="241300"/>
                  </a:lnTo>
                  <a:lnTo>
                    <a:pt x="8659293" y="205740"/>
                  </a:lnTo>
                  <a:lnTo>
                    <a:pt x="8640174" y="171450"/>
                  </a:lnTo>
                  <a:lnTo>
                    <a:pt x="8616314" y="140970"/>
                  </a:lnTo>
                  <a:lnTo>
                    <a:pt x="8588202" y="114300"/>
                  </a:lnTo>
                  <a:lnTo>
                    <a:pt x="8556463" y="91440"/>
                  </a:lnTo>
                  <a:lnTo>
                    <a:pt x="8509726" y="69850"/>
                  </a:lnTo>
                  <a:lnTo>
                    <a:pt x="8459576" y="57150"/>
                  </a:lnTo>
                  <a:lnTo>
                    <a:pt x="8433852" y="54610"/>
                  </a:lnTo>
                  <a:lnTo>
                    <a:pt x="8599959" y="54610"/>
                  </a:lnTo>
                  <a:lnTo>
                    <a:pt x="8604459" y="57150"/>
                  </a:lnTo>
                  <a:lnTo>
                    <a:pt x="8610799" y="62230"/>
                  </a:lnTo>
                  <a:lnTo>
                    <a:pt x="8617024" y="67310"/>
                  </a:lnTo>
                  <a:lnTo>
                    <a:pt x="8623135" y="71120"/>
                  </a:lnTo>
                  <a:lnTo>
                    <a:pt x="8629123" y="76200"/>
                  </a:lnTo>
                  <a:lnTo>
                    <a:pt x="8634983" y="82550"/>
                  </a:lnTo>
                  <a:lnTo>
                    <a:pt x="8640713" y="87630"/>
                  </a:lnTo>
                  <a:lnTo>
                    <a:pt x="8646314" y="92710"/>
                  </a:lnTo>
                  <a:lnTo>
                    <a:pt x="8651780" y="97790"/>
                  </a:lnTo>
                  <a:lnTo>
                    <a:pt x="8657104" y="104140"/>
                  </a:lnTo>
                  <a:lnTo>
                    <a:pt x="8662285" y="110490"/>
                  </a:lnTo>
                  <a:lnTo>
                    <a:pt x="8667323" y="115570"/>
                  </a:lnTo>
                  <a:lnTo>
                    <a:pt x="8690227" y="147320"/>
                  </a:lnTo>
                  <a:lnTo>
                    <a:pt x="8698269" y="161290"/>
                  </a:lnTo>
                  <a:lnTo>
                    <a:pt x="8702043" y="167640"/>
                  </a:lnTo>
                  <a:lnTo>
                    <a:pt x="8705648" y="175260"/>
                  </a:lnTo>
                  <a:lnTo>
                    <a:pt x="8709078" y="181610"/>
                  </a:lnTo>
                  <a:lnTo>
                    <a:pt x="8712335" y="189230"/>
                  </a:lnTo>
                  <a:lnTo>
                    <a:pt x="8725958" y="226060"/>
                  </a:lnTo>
                  <a:lnTo>
                    <a:pt x="8734992" y="264160"/>
                  </a:lnTo>
                  <a:lnTo>
                    <a:pt x="8739302" y="302260"/>
                  </a:lnTo>
                  <a:lnTo>
                    <a:pt x="8739590" y="309880"/>
                  </a:lnTo>
                  <a:lnTo>
                    <a:pt x="8739590" y="665480"/>
                  </a:lnTo>
                  <a:lnTo>
                    <a:pt x="8736235" y="704850"/>
                  </a:lnTo>
                  <a:lnTo>
                    <a:pt x="8728138" y="742950"/>
                  </a:lnTo>
                  <a:lnTo>
                    <a:pt x="8723594" y="756920"/>
                  </a:lnTo>
                  <a:lnTo>
                    <a:pt x="8721050" y="764540"/>
                  </a:lnTo>
                  <a:lnTo>
                    <a:pt x="8718325" y="772160"/>
                  </a:lnTo>
                  <a:lnTo>
                    <a:pt x="8715419" y="779780"/>
                  </a:lnTo>
                  <a:lnTo>
                    <a:pt x="8712336" y="786130"/>
                  </a:lnTo>
                  <a:lnTo>
                    <a:pt x="8709078" y="793750"/>
                  </a:lnTo>
                  <a:lnTo>
                    <a:pt x="8705648" y="801370"/>
                  </a:lnTo>
                  <a:lnTo>
                    <a:pt x="8702043" y="807720"/>
                  </a:lnTo>
                  <a:lnTo>
                    <a:pt x="8698269" y="814070"/>
                  </a:lnTo>
                  <a:lnTo>
                    <a:pt x="8694331" y="821690"/>
                  </a:lnTo>
                  <a:lnTo>
                    <a:pt x="8672214" y="853440"/>
                  </a:lnTo>
                  <a:lnTo>
                    <a:pt x="8657104" y="871220"/>
                  </a:lnTo>
                  <a:lnTo>
                    <a:pt x="8651780" y="877570"/>
                  </a:lnTo>
                  <a:lnTo>
                    <a:pt x="8646314" y="882650"/>
                  </a:lnTo>
                  <a:lnTo>
                    <a:pt x="8640713" y="889000"/>
                  </a:lnTo>
                  <a:lnTo>
                    <a:pt x="8634983" y="894080"/>
                  </a:lnTo>
                  <a:lnTo>
                    <a:pt x="8629123" y="899160"/>
                  </a:lnTo>
                  <a:lnTo>
                    <a:pt x="8623135" y="904240"/>
                  </a:lnTo>
                  <a:lnTo>
                    <a:pt x="8617024" y="909320"/>
                  </a:lnTo>
                  <a:lnTo>
                    <a:pt x="8610799" y="913130"/>
                  </a:lnTo>
                  <a:lnTo>
                    <a:pt x="8604459" y="918210"/>
                  </a:lnTo>
                  <a:lnTo>
                    <a:pt x="8599959" y="920750"/>
                  </a:lnTo>
                  <a:close/>
                </a:path>
                <a:path w="8740140" h="976630">
                  <a:moveTo>
                    <a:pt x="8428722" y="976630"/>
                  </a:moveTo>
                  <a:lnTo>
                    <a:pt x="310868" y="976630"/>
                  </a:lnTo>
                  <a:lnTo>
                    <a:pt x="303051" y="975360"/>
                  </a:lnTo>
                  <a:lnTo>
                    <a:pt x="8436539" y="975360"/>
                  </a:lnTo>
                  <a:lnTo>
                    <a:pt x="8428722" y="976630"/>
                  </a:lnTo>
                  <a:close/>
                </a:path>
              </a:pathLst>
            </a:custGeom>
            <a:solidFill>
              <a:srgbClr val="2525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390649" y="504907"/>
              <a:ext cx="8648700" cy="885825"/>
            </a:xfrm>
            <a:custGeom>
              <a:avLst/>
              <a:gdLst/>
              <a:ahLst/>
              <a:cxnLst/>
              <a:rect l="l" t="t" r="r" b="b"/>
              <a:pathLst>
                <a:path w="8648700" h="885825">
                  <a:moveTo>
                    <a:pt x="8382159" y="885660"/>
                  </a:moveTo>
                  <a:lnTo>
                    <a:pt x="266540" y="885660"/>
                  </a:lnTo>
                  <a:lnTo>
                    <a:pt x="253149" y="885002"/>
                  </a:lnTo>
                  <a:lnTo>
                    <a:pt x="213377" y="879102"/>
                  </a:lnTo>
                  <a:lnTo>
                    <a:pt x="174909" y="867433"/>
                  </a:lnTo>
                  <a:lnTo>
                    <a:pt x="138562" y="850243"/>
                  </a:lnTo>
                  <a:lnTo>
                    <a:pt x="105138" y="827909"/>
                  </a:lnTo>
                  <a:lnTo>
                    <a:pt x="75347" y="800908"/>
                  </a:lnTo>
                  <a:lnTo>
                    <a:pt x="49845" y="769834"/>
                  </a:lnTo>
                  <a:lnTo>
                    <a:pt x="29175" y="735347"/>
                  </a:lnTo>
                  <a:lnTo>
                    <a:pt x="13791" y="698209"/>
                  </a:lnTo>
                  <a:lnTo>
                    <a:pt x="4022" y="659207"/>
                  </a:lnTo>
                  <a:lnTo>
                    <a:pt x="82" y="619202"/>
                  </a:lnTo>
                  <a:lnTo>
                    <a:pt x="0" y="612494"/>
                  </a:lnTo>
                  <a:lnTo>
                    <a:pt x="82" y="266458"/>
                  </a:lnTo>
                  <a:lnTo>
                    <a:pt x="4022" y="226453"/>
                  </a:lnTo>
                  <a:lnTo>
                    <a:pt x="13791" y="187451"/>
                  </a:lnTo>
                  <a:lnTo>
                    <a:pt x="29175" y="150312"/>
                  </a:lnTo>
                  <a:lnTo>
                    <a:pt x="49845" y="115825"/>
                  </a:lnTo>
                  <a:lnTo>
                    <a:pt x="75347" y="84751"/>
                  </a:lnTo>
                  <a:lnTo>
                    <a:pt x="105138" y="57750"/>
                  </a:lnTo>
                  <a:lnTo>
                    <a:pt x="138562" y="35417"/>
                  </a:lnTo>
                  <a:lnTo>
                    <a:pt x="174909" y="18226"/>
                  </a:lnTo>
                  <a:lnTo>
                    <a:pt x="213377" y="6557"/>
                  </a:lnTo>
                  <a:lnTo>
                    <a:pt x="253149" y="657"/>
                  </a:lnTo>
                  <a:lnTo>
                    <a:pt x="266540" y="0"/>
                  </a:lnTo>
                  <a:lnTo>
                    <a:pt x="8382159" y="0"/>
                  </a:lnTo>
                  <a:lnTo>
                    <a:pt x="8422163" y="3940"/>
                  </a:lnTo>
                  <a:lnTo>
                    <a:pt x="8461164" y="13709"/>
                  </a:lnTo>
                  <a:lnTo>
                    <a:pt x="8498304" y="29093"/>
                  </a:lnTo>
                  <a:lnTo>
                    <a:pt x="8532791" y="49763"/>
                  </a:lnTo>
                  <a:lnTo>
                    <a:pt x="8563864" y="75265"/>
                  </a:lnTo>
                  <a:lnTo>
                    <a:pt x="8590865" y="105056"/>
                  </a:lnTo>
                  <a:lnTo>
                    <a:pt x="8613198" y="138480"/>
                  </a:lnTo>
                  <a:lnTo>
                    <a:pt x="8630389" y="174827"/>
                  </a:lnTo>
                  <a:lnTo>
                    <a:pt x="8642058" y="213295"/>
                  </a:lnTo>
                  <a:lnTo>
                    <a:pt x="8647959" y="253066"/>
                  </a:lnTo>
                  <a:lnTo>
                    <a:pt x="8648617" y="266458"/>
                  </a:lnTo>
                  <a:lnTo>
                    <a:pt x="8648617" y="619202"/>
                  </a:lnTo>
                  <a:lnTo>
                    <a:pt x="8644675" y="659207"/>
                  </a:lnTo>
                  <a:lnTo>
                    <a:pt x="8634906" y="698209"/>
                  </a:lnTo>
                  <a:lnTo>
                    <a:pt x="8619522" y="735347"/>
                  </a:lnTo>
                  <a:lnTo>
                    <a:pt x="8598852" y="769834"/>
                  </a:lnTo>
                  <a:lnTo>
                    <a:pt x="8573351" y="800908"/>
                  </a:lnTo>
                  <a:lnTo>
                    <a:pt x="8543559" y="827909"/>
                  </a:lnTo>
                  <a:lnTo>
                    <a:pt x="8510135" y="850243"/>
                  </a:lnTo>
                  <a:lnTo>
                    <a:pt x="8473789" y="867433"/>
                  </a:lnTo>
                  <a:lnTo>
                    <a:pt x="8435321" y="879102"/>
                  </a:lnTo>
                  <a:lnTo>
                    <a:pt x="8395550" y="885002"/>
                  </a:lnTo>
                  <a:lnTo>
                    <a:pt x="8382159" y="885660"/>
                  </a:lnTo>
                  <a:close/>
                </a:path>
              </a:pathLst>
            </a:custGeom>
            <a:solidFill>
              <a:srgbClr val="00002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344737" y="617759"/>
            <a:ext cx="6736715" cy="57213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20"/>
              <a:t>ACTIVIDADES</a:t>
            </a:r>
            <a:r>
              <a:rPr dirty="0" spc="-60"/>
              <a:t> </a:t>
            </a:r>
            <a:r>
              <a:rPr dirty="0" spc="-155"/>
              <a:t>Y</a:t>
            </a:r>
            <a:r>
              <a:rPr dirty="0" spc="-15"/>
              <a:t> CRONOLOGÍA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5487292" y="1571624"/>
            <a:ext cx="455295" cy="5200650"/>
            <a:chOff x="5487292" y="1571624"/>
            <a:chExt cx="455295" cy="5200650"/>
          </a:xfrm>
        </p:grpSpPr>
        <p:sp>
          <p:nvSpPr>
            <p:cNvPr id="9" name="object 9"/>
            <p:cNvSpPr/>
            <p:nvPr/>
          </p:nvSpPr>
          <p:spPr>
            <a:xfrm>
              <a:off x="5705474" y="1571624"/>
              <a:ext cx="19050" cy="5200650"/>
            </a:xfrm>
            <a:custGeom>
              <a:avLst/>
              <a:gdLst/>
              <a:ahLst/>
              <a:cxnLst/>
              <a:rect l="l" t="t" r="r" b="b"/>
              <a:pathLst>
                <a:path w="19050" h="5200650">
                  <a:moveTo>
                    <a:pt x="19049" y="5200649"/>
                  </a:moveTo>
                  <a:lnTo>
                    <a:pt x="0" y="5200649"/>
                  </a:lnTo>
                  <a:lnTo>
                    <a:pt x="0" y="0"/>
                  </a:lnTo>
                  <a:lnTo>
                    <a:pt x="19049" y="0"/>
                  </a:lnTo>
                  <a:lnTo>
                    <a:pt x="19049" y="5200649"/>
                  </a:lnTo>
                  <a:close/>
                </a:path>
              </a:pathLst>
            </a:custGeom>
            <a:solidFill>
              <a:srgbClr val="2525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5487292" y="1701254"/>
              <a:ext cx="455295" cy="455295"/>
            </a:xfrm>
            <a:custGeom>
              <a:avLst/>
              <a:gdLst/>
              <a:ahLst/>
              <a:cxnLst/>
              <a:rect l="l" t="t" r="r" b="b"/>
              <a:pathLst>
                <a:path w="455295" h="455294">
                  <a:moveTo>
                    <a:pt x="235011" y="455116"/>
                  </a:moveTo>
                  <a:lnTo>
                    <a:pt x="220105" y="455116"/>
                  </a:lnTo>
                  <a:lnTo>
                    <a:pt x="212670" y="454751"/>
                  </a:lnTo>
                  <a:lnTo>
                    <a:pt x="168633" y="447481"/>
                  </a:lnTo>
                  <a:lnTo>
                    <a:pt x="126860" y="431759"/>
                  </a:lnTo>
                  <a:lnTo>
                    <a:pt x="88957" y="408191"/>
                  </a:lnTo>
                  <a:lnTo>
                    <a:pt x="56381" y="377680"/>
                  </a:lnTo>
                  <a:lnTo>
                    <a:pt x="30383" y="341401"/>
                  </a:lnTo>
                  <a:lnTo>
                    <a:pt x="11962" y="300746"/>
                  </a:lnTo>
                  <a:lnTo>
                    <a:pt x="1826" y="257279"/>
                  </a:lnTo>
                  <a:lnTo>
                    <a:pt x="0" y="235011"/>
                  </a:lnTo>
                  <a:lnTo>
                    <a:pt x="0" y="220105"/>
                  </a:lnTo>
                  <a:lnTo>
                    <a:pt x="5826" y="175854"/>
                  </a:lnTo>
                  <a:lnTo>
                    <a:pt x="20173" y="133589"/>
                  </a:lnTo>
                  <a:lnTo>
                    <a:pt x="42491" y="94936"/>
                  </a:lnTo>
                  <a:lnTo>
                    <a:pt x="71920" y="61380"/>
                  </a:lnTo>
                  <a:lnTo>
                    <a:pt x="107330" y="34209"/>
                  </a:lnTo>
                  <a:lnTo>
                    <a:pt x="147360" y="14469"/>
                  </a:lnTo>
                  <a:lnTo>
                    <a:pt x="190473" y="2918"/>
                  </a:lnTo>
                  <a:lnTo>
                    <a:pt x="220105" y="0"/>
                  </a:lnTo>
                  <a:lnTo>
                    <a:pt x="235011" y="0"/>
                  </a:lnTo>
                  <a:lnTo>
                    <a:pt x="279262" y="5826"/>
                  </a:lnTo>
                  <a:lnTo>
                    <a:pt x="321526" y="20173"/>
                  </a:lnTo>
                  <a:lnTo>
                    <a:pt x="344591" y="32295"/>
                  </a:lnTo>
                  <a:lnTo>
                    <a:pt x="227558" y="32295"/>
                  </a:lnTo>
                  <a:lnTo>
                    <a:pt x="208322" y="33224"/>
                  </a:lnTo>
                  <a:lnTo>
                    <a:pt x="152834" y="47158"/>
                  </a:lnTo>
                  <a:lnTo>
                    <a:pt x="119055" y="65172"/>
                  </a:lnTo>
                  <a:lnTo>
                    <a:pt x="89486" y="89486"/>
                  </a:lnTo>
                  <a:lnTo>
                    <a:pt x="65172" y="119055"/>
                  </a:lnTo>
                  <a:lnTo>
                    <a:pt x="47158" y="152833"/>
                  </a:lnTo>
                  <a:lnTo>
                    <a:pt x="36011" y="189456"/>
                  </a:lnTo>
                  <a:lnTo>
                    <a:pt x="32295" y="227558"/>
                  </a:lnTo>
                  <a:lnTo>
                    <a:pt x="33224" y="246793"/>
                  </a:lnTo>
                  <a:lnTo>
                    <a:pt x="47158" y="302281"/>
                  </a:lnTo>
                  <a:lnTo>
                    <a:pt x="65172" y="336060"/>
                  </a:lnTo>
                  <a:lnTo>
                    <a:pt x="89486" y="365629"/>
                  </a:lnTo>
                  <a:lnTo>
                    <a:pt x="119055" y="389943"/>
                  </a:lnTo>
                  <a:lnTo>
                    <a:pt x="152834" y="407956"/>
                  </a:lnTo>
                  <a:lnTo>
                    <a:pt x="189456" y="419104"/>
                  </a:lnTo>
                  <a:lnTo>
                    <a:pt x="227558" y="422820"/>
                  </a:lnTo>
                  <a:lnTo>
                    <a:pt x="344592" y="422820"/>
                  </a:lnTo>
                  <a:lnTo>
                    <a:pt x="341401" y="424733"/>
                  </a:lnTo>
                  <a:lnTo>
                    <a:pt x="300746" y="443154"/>
                  </a:lnTo>
                  <a:lnTo>
                    <a:pt x="257279" y="453290"/>
                  </a:lnTo>
                  <a:lnTo>
                    <a:pt x="242445" y="454751"/>
                  </a:lnTo>
                  <a:lnTo>
                    <a:pt x="235011" y="455116"/>
                  </a:lnTo>
                  <a:close/>
                </a:path>
                <a:path w="455295" h="455294">
                  <a:moveTo>
                    <a:pt x="344592" y="422820"/>
                  </a:moveTo>
                  <a:lnTo>
                    <a:pt x="227558" y="422820"/>
                  </a:lnTo>
                  <a:lnTo>
                    <a:pt x="246793" y="421891"/>
                  </a:lnTo>
                  <a:lnTo>
                    <a:pt x="265658" y="419104"/>
                  </a:lnTo>
                  <a:lnTo>
                    <a:pt x="302281" y="407956"/>
                  </a:lnTo>
                  <a:lnTo>
                    <a:pt x="336060" y="389943"/>
                  </a:lnTo>
                  <a:lnTo>
                    <a:pt x="365629" y="365629"/>
                  </a:lnTo>
                  <a:lnTo>
                    <a:pt x="389943" y="336060"/>
                  </a:lnTo>
                  <a:lnTo>
                    <a:pt x="407956" y="302281"/>
                  </a:lnTo>
                  <a:lnTo>
                    <a:pt x="419104" y="265658"/>
                  </a:lnTo>
                  <a:lnTo>
                    <a:pt x="422820" y="227557"/>
                  </a:lnTo>
                  <a:lnTo>
                    <a:pt x="421891" y="208322"/>
                  </a:lnTo>
                  <a:lnTo>
                    <a:pt x="407956" y="152833"/>
                  </a:lnTo>
                  <a:lnTo>
                    <a:pt x="389943" y="119055"/>
                  </a:lnTo>
                  <a:lnTo>
                    <a:pt x="365629" y="89486"/>
                  </a:lnTo>
                  <a:lnTo>
                    <a:pt x="336060" y="65172"/>
                  </a:lnTo>
                  <a:lnTo>
                    <a:pt x="302281" y="47158"/>
                  </a:lnTo>
                  <a:lnTo>
                    <a:pt x="265658" y="36011"/>
                  </a:lnTo>
                  <a:lnTo>
                    <a:pt x="227558" y="32295"/>
                  </a:lnTo>
                  <a:lnTo>
                    <a:pt x="344591" y="32295"/>
                  </a:lnTo>
                  <a:lnTo>
                    <a:pt x="377680" y="56381"/>
                  </a:lnTo>
                  <a:lnTo>
                    <a:pt x="408191" y="88957"/>
                  </a:lnTo>
                  <a:lnTo>
                    <a:pt x="431759" y="126860"/>
                  </a:lnTo>
                  <a:lnTo>
                    <a:pt x="447481" y="168633"/>
                  </a:lnTo>
                  <a:lnTo>
                    <a:pt x="454751" y="212670"/>
                  </a:lnTo>
                  <a:lnTo>
                    <a:pt x="455116" y="220105"/>
                  </a:lnTo>
                  <a:lnTo>
                    <a:pt x="455116" y="235011"/>
                  </a:lnTo>
                  <a:lnTo>
                    <a:pt x="449289" y="279262"/>
                  </a:lnTo>
                  <a:lnTo>
                    <a:pt x="434942" y="321526"/>
                  </a:lnTo>
                  <a:lnTo>
                    <a:pt x="412625" y="360179"/>
                  </a:lnTo>
                  <a:lnTo>
                    <a:pt x="383196" y="393736"/>
                  </a:lnTo>
                  <a:lnTo>
                    <a:pt x="347785" y="420906"/>
                  </a:lnTo>
                  <a:lnTo>
                    <a:pt x="344592" y="422820"/>
                  </a:lnTo>
                  <a:close/>
                </a:path>
              </a:pathLst>
            </a:custGeom>
            <a:solidFill>
              <a:srgbClr val="F1B42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5510063" y="1724024"/>
              <a:ext cx="409575" cy="409575"/>
            </a:xfrm>
            <a:custGeom>
              <a:avLst/>
              <a:gdLst/>
              <a:ahLst/>
              <a:cxnLst/>
              <a:rect l="l" t="t" r="r" b="b"/>
              <a:pathLst>
                <a:path w="409575" h="409575">
                  <a:moveTo>
                    <a:pt x="211494" y="409574"/>
                  </a:moveTo>
                  <a:lnTo>
                    <a:pt x="198080" y="409574"/>
                  </a:lnTo>
                  <a:lnTo>
                    <a:pt x="191389" y="409246"/>
                  </a:lnTo>
                  <a:lnTo>
                    <a:pt x="151759" y="402703"/>
                  </a:lnTo>
                  <a:lnTo>
                    <a:pt x="114166" y="388555"/>
                  </a:lnTo>
                  <a:lnTo>
                    <a:pt x="80056" y="367345"/>
                  </a:lnTo>
                  <a:lnTo>
                    <a:pt x="50739" y="339887"/>
                  </a:lnTo>
                  <a:lnTo>
                    <a:pt x="27342" y="307238"/>
                  </a:lnTo>
                  <a:lnTo>
                    <a:pt x="10765" y="270652"/>
                  </a:lnTo>
                  <a:lnTo>
                    <a:pt x="1643" y="231534"/>
                  </a:lnTo>
                  <a:lnTo>
                    <a:pt x="0" y="211494"/>
                  </a:lnTo>
                  <a:lnTo>
                    <a:pt x="0" y="198080"/>
                  </a:lnTo>
                  <a:lnTo>
                    <a:pt x="5243" y="158257"/>
                  </a:lnTo>
                  <a:lnTo>
                    <a:pt x="18155" y="120222"/>
                  </a:lnTo>
                  <a:lnTo>
                    <a:pt x="38239" y="85436"/>
                  </a:lnTo>
                  <a:lnTo>
                    <a:pt x="64723" y="55238"/>
                  </a:lnTo>
                  <a:lnTo>
                    <a:pt x="96590" y="30786"/>
                  </a:lnTo>
                  <a:lnTo>
                    <a:pt x="132615" y="13021"/>
                  </a:lnTo>
                  <a:lnTo>
                    <a:pt x="171413" y="2626"/>
                  </a:lnTo>
                  <a:lnTo>
                    <a:pt x="198080" y="0"/>
                  </a:lnTo>
                  <a:lnTo>
                    <a:pt x="211494" y="0"/>
                  </a:lnTo>
                  <a:lnTo>
                    <a:pt x="251317" y="5243"/>
                  </a:lnTo>
                  <a:lnTo>
                    <a:pt x="289352" y="18155"/>
                  </a:lnTo>
                  <a:lnTo>
                    <a:pt x="324138" y="38239"/>
                  </a:lnTo>
                  <a:lnTo>
                    <a:pt x="354336" y="64723"/>
                  </a:lnTo>
                  <a:lnTo>
                    <a:pt x="378788" y="96590"/>
                  </a:lnTo>
                  <a:lnTo>
                    <a:pt x="396553" y="132615"/>
                  </a:lnTo>
                  <a:lnTo>
                    <a:pt x="406948" y="171413"/>
                  </a:lnTo>
                  <a:lnTo>
                    <a:pt x="409574" y="198080"/>
                  </a:lnTo>
                  <a:lnTo>
                    <a:pt x="409574" y="204787"/>
                  </a:lnTo>
                  <a:lnTo>
                    <a:pt x="409574" y="211494"/>
                  </a:lnTo>
                  <a:lnTo>
                    <a:pt x="404331" y="251317"/>
                  </a:lnTo>
                  <a:lnTo>
                    <a:pt x="391419" y="289352"/>
                  </a:lnTo>
                  <a:lnTo>
                    <a:pt x="371335" y="324138"/>
                  </a:lnTo>
                  <a:lnTo>
                    <a:pt x="344851" y="354336"/>
                  </a:lnTo>
                  <a:lnTo>
                    <a:pt x="312984" y="378788"/>
                  </a:lnTo>
                  <a:lnTo>
                    <a:pt x="276959" y="396553"/>
                  </a:lnTo>
                  <a:lnTo>
                    <a:pt x="238161" y="406948"/>
                  </a:lnTo>
                  <a:lnTo>
                    <a:pt x="218185" y="409246"/>
                  </a:lnTo>
                  <a:lnTo>
                    <a:pt x="211494" y="409574"/>
                  </a:lnTo>
                  <a:close/>
                </a:path>
              </a:pathLst>
            </a:custGeom>
            <a:solidFill>
              <a:srgbClr val="00002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5621337" y="1733423"/>
            <a:ext cx="4119245" cy="2382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7834" algn="l"/>
              </a:tabLst>
            </a:pPr>
            <a:r>
              <a:rPr dirty="0" sz="2150" spc="90" b="1">
                <a:solidFill>
                  <a:srgbClr val="F1B42D"/>
                </a:solidFill>
                <a:latin typeface="Arial"/>
                <a:cs typeface="Arial"/>
              </a:rPr>
              <a:t>1	</a:t>
            </a:r>
            <a:r>
              <a:rPr dirty="0" sz="2150" spc="-50" b="1">
                <a:solidFill>
                  <a:srgbClr val="F1B42D"/>
                </a:solidFill>
                <a:latin typeface="Arial"/>
                <a:cs typeface="Arial"/>
              </a:rPr>
              <a:t>Investigación</a:t>
            </a:r>
            <a:r>
              <a:rPr dirty="0" sz="2150" spc="10" b="1">
                <a:solidFill>
                  <a:srgbClr val="F1B42D"/>
                </a:solidFill>
                <a:latin typeface="Arial"/>
                <a:cs typeface="Arial"/>
              </a:rPr>
              <a:t> </a:t>
            </a:r>
            <a:r>
              <a:rPr dirty="0" sz="2150" spc="65" b="1">
                <a:solidFill>
                  <a:srgbClr val="F1B42D"/>
                </a:solidFill>
                <a:latin typeface="Arial"/>
                <a:cs typeface="Arial"/>
              </a:rPr>
              <a:t>(26</a:t>
            </a:r>
            <a:r>
              <a:rPr dirty="0" sz="2150" spc="-20" b="1">
                <a:solidFill>
                  <a:srgbClr val="F1B42D"/>
                </a:solidFill>
                <a:latin typeface="Arial"/>
                <a:cs typeface="Arial"/>
              </a:rPr>
              <a:t> </a:t>
            </a:r>
            <a:r>
              <a:rPr dirty="0" sz="2150" spc="-35" b="1">
                <a:solidFill>
                  <a:srgbClr val="F1B42D"/>
                </a:solidFill>
                <a:latin typeface="Arial"/>
                <a:cs typeface="Arial"/>
              </a:rPr>
              <a:t>horas)</a:t>
            </a:r>
            <a:endParaRPr sz="2150">
              <a:latin typeface="Arial"/>
              <a:cs typeface="Arial"/>
            </a:endParaRPr>
          </a:p>
          <a:p>
            <a:pPr marL="457834">
              <a:lnSpc>
                <a:spcPct val="100000"/>
              </a:lnSpc>
              <a:spcBef>
                <a:spcPts val="1595"/>
              </a:spcBef>
            </a:pPr>
            <a:r>
              <a:rPr dirty="0" sz="1800" spc="-65" b="1">
                <a:solidFill>
                  <a:srgbClr val="F5F280"/>
                </a:solidFill>
                <a:latin typeface="Arial"/>
                <a:cs typeface="Arial"/>
              </a:rPr>
              <a:t>Planificación</a:t>
            </a:r>
            <a:r>
              <a:rPr dirty="0" sz="1800" spc="-55" b="1">
                <a:solidFill>
                  <a:srgbClr val="F5F280"/>
                </a:solidFill>
                <a:latin typeface="Arial"/>
                <a:cs typeface="Arial"/>
              </a:rPr>
              <a:t> </a:t>
            </a:r>
            <a:r>
              <a:rPr dirty="0" sz="1800" spc="-45" b="1">
                <a:solidFill>
                  <a:srgbClr val="F5F280"/>
                </a:solidFill>
                <a:latin typeface="Arial"/>
                <a:cs typeface="Arial"/>
              </a:rPr>
              <a:t>de</a:t>
            </a:r>
            <a:r>
              <a:rPr dirty="0" sz="1800" spc="-55" b="1">
                <a:solidFill>
                  <a:srgbClr val="F5F280"/>
                </a:solidFill>
                <a:latin typeface="Arial"/>
                <a:cs typeface="Arial"/>
              </a:rPr>
              <a:t> </a:t>
            </a:r>
            <a:r>
              <a:rPr dirty="0" sz="1800" spc="-35" b="1">
                <a:solidFill>
                  <a:srgbClr val="F5F280"/>
                </a:solidFill>
                <a:latin typeface="Arial"/>
                <a:cs typeface="Arial"/>
              </a:rPr>
              <a:t>arquitectura.</a:t>
            </a:r>
            <a:endParaRPr sz="1800">
              <a:latin typeface="Arial"/>
              <a:cs typeface="Arial"/>
            </a:endParaRPr>
          </a:p>
          <a:p>
            <a:pPr marL="457834" marR="73025">
              <a:lnSpc>
                <a:spcPct val="111100"/>
              </a:lnSpc>
              <a:spcBef>
                <a:spcPts val="1350"/>
              </a:spcBef>
            </a:pPr>
            <a:r>
              <a:rPr dirty="0" sz="1800" spc="-55" b="1">
                <a:solidFill>
                  <a:srgbClr val="F5F280"/>
                </a:solidFill>
                <a:latin typeface="Arial"/>
                <a:cs typeface="Arial"/>
              </a:rPr>
              <a:t>Funcionamiento</a:t>
            </a:r>
            <a:r>
              <a:rPr dirty="0" sz="1800" spc="-35" b="1">
                <a:solidFill>
                  <a:srgbClr val="F5F280"/>
                </a:solidFill>
                <a:latin typeface="Arial"/>
                <a:cs typeface="Arial"/>
              </a:rPr>
              <a:t> </a:t>
            </a:r>
            <a:r>
              <a:rPr dirty="0" sz="1800" spc="-40" b="1">
                <a:solidFill>
                  <a:srgbClr val="F5F280"/>
                </a:solidFill>
                <a:latin typeface="Arial"/>
                <a:cs typeface="Arial"/>
              </a:rPr>
              <a:t>e</a:t>
            </a:r>
            <a:r>
              <a:rPr dirty="0" sz="1800" spc="-55" b="1">
                <a:solidFill>
                  <a:srgbClr val="F5F280"/>
                </a:solidFill>
                <a:latin typeface="Arial"/>
                <a:cs typeface="Arial"/>
              </a:rPr>
              <a:t> </a:t>
            </a:r>
            <a:r>
              <a:rPr dirty="0" sz="1800" spc="-45" b="1">
                <a:solidFill>
                  <a:srgbClr val="F5F280"/>
                </a:solidFill>
                <a:latin typeface="Arial"/>
                <a:cs typeface="Arial"/>
              </a:rPr>
              <a:t>implantación</a:t>
            </a:r>
            <a:r>
              <a:rPr dirty="0" sz="1800" spc="-50" b="1">
                <a:solidFill>
                  <a:srgbClr val="F5F280"/>
                </a:solidFill>
                <a:latin typeface="Arial"/>
                <a:cs typeface="Arial"/>
              </a:rPr>
              <a:t> </a:t>
            </a:r>
            <a:r>
              <a:rPr dirty="0" sz="1800" spc="-45" b="1">
                <a:solidFill>
                  <a:srgbClr val="F5F280"/>
                </a:solidFill>
                <a:latin typeface="Arial"/>
                <a:cs typeface="Arial"/>
              </a:rPr>
              <a:t>de </a:t>
            </a:r>
            <a:r>
              <a:rPr dirty="0" sz="1800" spc="-484" b="1">
                <a:solidFill>
                  <a:srgbClr val="F5F280"/>
                </a:solidFill>
                <a:latin typeface="Arial"/>
                <a:cs typeface="Arial"/>
              </a:rPr>
              <a:t> </a:t>
            </a:r>
            <a:r>
              <a:rPr dirty="0" sz="1800" spc="-45" b="1">
                <a:solidFill>
                  <a:srgbClr val="F5F280"/>
                </a:solidFill>
                <a:latin typeface="Arial"/>
                <a:cs typeface="Arial"/>
              </a:rPr>
              <a:t>tecnología </a:t>
            </a:r>
            <a:r>
              <a:rPr dirty="0" sz="1800" spc="-65" b="1">
                <a:solidFill>
                  <a:srgbClr val="F5F280"/>
                </a:solidFill>
                <a:latin typeface="Arial"/>
                <a:cs typeface="Arial"/>
              </a:rPr>
              <a:t>NFC.</a:t>
            </a:r>
            <a:endParaRPr sz="1800">
              <a:latin typeface="Arial"/>
              <a:cs typeface="Arial"/>
            </a:endParaRPr>
          </a:p>
          <a:p>
            <a:pPr marL="457834" marR="5080">
              <a:lnSpc>
                <a:spcPct val="107600"/>
              </a:lnSpc>
              <a:spcBef>
                <a:spcPts val="1425"/>
              </a:spcBef>
            </a:pPr>
            <a:r>
              <a:rPr dirty="0" sz="1800" spc="-155" b="1">
                <a:solidFill>
                  <a:srgbClr val="F5F280"/>
                </a:solidFill>
                <a:latin typeface="Arial"/>
                <a:cs typeface="Arial"/>
              </a:rPr>
              <a:t>E</a:t>
            </a:r>
            <a:r>
              <a:rPr dirty="0" sz="1800" spc="-105" b="1">
                <a:solidFill>
                  <a:srgbClr val="F5F280"/>
                </a:solidFill>
                <a:latin typeface="Arial"/>
                <a:cs typeface="Arial"/>
              </a:rPr>
              <a:t>s</a:t>
            </a:r>
            <a:r>
              <a:rPr dirty="0" sz="1800" spc="70" b="1">
                <a:solidFill>
                  <a:srgbClr val="F5F280"/>
                </a:solidFill>
                <a:latin typeface="Arial"/>
                <a:cs typeface="Arial"/>
              </a:rPr>
              <a:t>t</a:t>
            </a:r>
            <a:r>
              <a:rPr dirty="0" sz="1800" spc="-55" b="1">
                <a:solidFill>
                  <a:srgbClr val="F5F280"/>
                </a:solidFill>
                <a:latin typeface="Arial"/>
                <a:cs typeface="Arial"/>
              </a:rPr>
              <a:t>i</a:t>
            </a:r>
            <a:r>
              <a:rPr dirty="0" sz="1800" spc="20" b="1">
                <a:solidFill>
                  <a:srgbClr val="F5F280"/>
                </a:solidFill>
                <a:latin typeface="Arial"/>
                <a:cs typeface="Arial"/>
              </a:rPr>
              <a:t>l</a:t>
            </a:r>
            <a:r>
              <a:rPr dirty="0" sz="1800" spc="-55" b="1">
                <a:solidFill>
                  <a:srgbClr val="F5F280"/>
                </a:solidFill>
                <a:latin typeface="Arial"/>
                <a:cs typeface="Arial"/>
              </a:rPr>
              <a:t>o</a:t>
            </a:r>
            <a:r>
              <a:rPr dirty="0" sz="1800" spc="-135" b="1">
                <a:solidFill>
                  <a:srgbClr val="F5F280"/>
                </a:solidFill>
                <a:latin typeface="Arial"/>
                <a:cs typeface="Arial"/>
              </a:rPr>
              <a:t>s</a:t>
            </a:r>
            <a:r>
              <a:rPr dirty="0" sz="1800" spc="-20" b="1">
                <a:solidFill>
                  <a:srgbClr val="F5F280"/>
                </a:solidFill>
                <a:latin typeface="Arial"/>
                <a:cs typeface="Arial"/>
              </a:rPr>
              <a:t> </a:t>
            </a:r>
            <a:r>
              <a:rPr dirty="0" sz="1800" spc="-55" b="1">
                <a:solidFill>
                  <a:srgbClr val="F5F280"/>
                </a:solidFill>
                <a:latin typeface="Arial"/>
                <a:cs typeface="Arial"/>
              </a:rPr>
              <a:t>d</a:t>
            </a:r>
            <a:r>
              <a:rPr dirty="0" sz="1800" spc="-40" b="1">
                <a:solidFill>
                  <a:srgbClr val="F5F280"/>
                </a:solidFill>
                <a:latin typeface="Arial"/>
                <a:cs typeface="Arial"/>
              </a:rPr>
              <a:t>e</a:t>
            </a:r>
            <a:r>
              <a:rPr dirty="0" sz="1800" spc="-40" b="1">
                <a:solidFill>
                  <a:srgbClr val="F5F280"/>
                </a:solidFill>
                <a:latin typeface="Arial"/>
                <a:cs typeface="Arial"/>
              </a:rPr>
              <a:t> </a:t>
            </a:r>
            <a:r>
              <a:rPr dirty="0" sz="1800" spc="-105" b="1">
                <a:solidFill>
                  <a:srgbClr val="F5F280"/>
                </a:solidFill>
                <a:latin typeface="Arial"/>
                <a:cs typeface="Arial"/>
              </a:rPr>
              <a:t>v</a:t>
            </a:r>
            <a:r>
              <a:rPr dirty="0" sz="1800" spc="-55" b="1">
                <a:solidFill>
                  <a:srgbClr val="F5F280"/>
                </a:solidFill>
                <a:latin typeface="Arial"/>
                <a:cs typeface="Arial"/>
              </a:rPr>
              <a:t>i</a:t>
            </a:r>
            <a:r>
              <a:rPr dirty="0" sz="1800" spc="-105" b="1">
                <a:solidFill>
                  <a:srgbClr val="F5F280"/>
                </a:solidFill>
                <a:latin typeface="Arial"/>
                <a:cs typeface="Arial"/>
              </a:rPr>
              <a:t>s</a:t>
            </a:r>
            <a:r>
              <a:rPr dirty="0" sz="1800" spc="70" b="1">
                <a:solidFill>
                  <a:srgbClr val="F5F280"/>
                </a:solidFill>
                <a:latin typeface="Arial"/>
                <a:cs typeface="Arial"/>
              </a:rPr>
              <a:t>t</a:t>
            </a:r>
            <a:r>
              <a:rPr dirty="0" sz="1800" spc="-30" b="1">
                <a:solidFill>
                  <a:srgbClr val="F5F280"/>
                </a:solidFill>
                <a:latin typeface="Arial"/>
                <a:cs typeface="Arial"/>
              </a:rPr>
              <a:t>a</a:t>
            </a:r>
            <a:r>
              <a:rPr dirty="0" sz="1800" spc="-105" b="1">
                <a:solidFill>
                  <a:srgbClr val="F5F280"/>
                </a:solidFill>
                <a:latin typeface="Arial"/>
                <a:cs typeface="Arial"/>
              </a:rPr>
              <a:t>s</a:t>
            </a:r>
            <a:r>
              <a:rPr dirty="0" sz="1800" spc="-80" b="1">
                <a:solidFill>
                  <a:srgbClr val="F5F280"/>
                </a:solidFill>
                <a:latin typeface="Arial"/>
                <a:cs typeface="Arial"/>
              </a:rPr>
              <a:t>,</a:t>
            </a:r>
            <a:r>
              <a:rPr dirty="0" sz="1800" b="1">
                <a:solidFill>
                  <a:srgbClr val="F5F280"/>
                </a:solidFill>
                <a:latin typeface="Arial"/>
                <a:cs typeface="Arial"/>
              </a:rPr>
              <a:t> </a:t>
            </a:r>
            <a:r>
              <a:rPr dirty="0" sz="1800" spc="-75" b="1">
                <a:solidFill>
                  <a:srgbClr val="F5F280"/>
                </a:solidFill>
                <a:latin typeface="Arial"/>
                <a:cs typeface="Arial"/>
              </a:rPr>
              <a:t> </a:t>
            </a:r>
            <a:r>
              <a:rPr dirty="0" sz="1800" spc="20" b="1">
                <a:solidFill>
                  <a:srgbClr val="F5F280"/>
                </a:solidFill>
                <a:latin typeface="Arial"/>
                <a:cs typeface="Arial"/>
              </a:rPr>
              <a:t>l</a:t>
            </a:r>
            <a:r>
              <a:rPr dirty="0" sz="1800" spc="-30" b="1">
                <a:solidFill>
                  <a:srgbClr val="F5F280"/>
                </a:solidFill>
                <a:latin typeface="Arial"/>
                <a:cs typeface="Arial"/>
              </a:rPr>
              <a:t>a</a:t>
            </a:r>
            <a:r>
              <a:rPr dirty="0" sz="1800" spc="-105" b="1">
                <a:solidFill>
                  <a:srgbClr val="F5F280"/>
                </a:solidFill>
                <a:latin typeface="Arial"/>
                <a:cs typeface="Arial"/>
              </a:rPr>
              <a:t>y</a:t>
            </a:r>
            <a:r>
              <a:rPr dirty="0" sz="1800" spc="-55" b="1">
                <a:solidFill>
                  <a:srgbClr val="F5F280"/>
                </a:solidFill>
                <a:latin typeface="Arial"/>
                <a:cs typeface="Arial"/>
              </a:rPr>
              <a:t>o</a:t>
            </a:r>
            <a:r>
              <a:rPr dirty="0" sz="1800" spc="-50" b="1">
                <a:solidFill>
                  <a:srgbClr val="F5F280"/>
                </a:solidFill>
                <a:latin typeface="Arial"/>
                <a:cs typeface="Arial"/>
              </a:rPr>
              <a:t>u</a:t>
            </a:r>
            <a:r>
              <a:rPr dirty="0" sz="1800" spc="70" b="1">
                <a:solidFill>
                  <a:srgbClr val="F5F280"/>
                </a:solidFill>
                <a:latin typeface="Arial"/>
                <a:cs typeface="Arial"/>
              </a:rPr>
              <a:t>t</a:t>
            </a:r>
            <a:r>
              <a:rPr dirty="0" sz="1800" spc="-135" b="1">
                <a:solidFill>
                  <a:srgbClr val="F5F280"/>
                </a:solidFill>
                <a:latin typeface="Arial"/>
                <a:cs typeface="Arial"/>
              </a:rPr>
              <a:t>s</a:t>
            </a:r>
            <a:r>
              <a:rPr dirty="0" sz="1800" spc="-20" b="1">
                <a:solidFill>
                  <a:srgbClr val="F5F280"/>
                </a:solidFill>
                <a:latin typeface="Arial"/>
                <a:cs typeface="Arial"/>
              </a:rPr>
              <a:t> </a:t>
            </a:r>
            <a:r>
              <a:rPr dirty="0" sz="1800" spc="-70" b="1">
                <a:solidFill>
                  <a:srgbClr val="F5F280"/>
                </a:solidFill>
                <a:latin typeface="Arial"/>
                <a:cs typeface="Arial"/>
              </a:rPr>
              <a:t>y</a:t>
            </a:r>
            <a:r>
              <a:rPr dirty="0" sz="1800" spc="-85" b="1">
                <a:solidFill>
                  <a:srgbClr val="F5F280"/>
                </a:solidFill>
                <a:latin typeface="Arial"/>
                <a:cs typeface="Arial"/>
              </a:rPr>
              <a:t> </a:t>
            </a:r>
            <a:r>
              <a:rPr dirty="0" sz="1800" spc="-105" b="1">
                <a:solidFill>
                  <a:srgbClr val="F5F280"/>
                </a:solidFill>
                <a:latin typeface="Arial"/>
                <a:cs typeface="Arial"/>
              </a:rPr>
              <a:t>v</a:t>
            </a:r>
            <a:r>
              <a:rPr dirty="0" sz="1800" spc="-55" b="1">
                <a:solidFill>
                  <a:srgbClr val="F5F280"/>
                </a:solidFill>
                <a:latin typeface="Arial"/>
                <a:cs typeface="Arial"/>
              </a:rPr>
              <a:t>i</a:t>
            </a:r>
            <a:r>
              <a:rPr dirty="0" sz="1800" spc="-105" b="1">
                <a:solidFill>
                  <a:srgbClr val="F5F280"/>
                </a:solidFill>
                <a:latin typeface="Arial"/>
                <a:cs typeface="Arial"/>
              </a:rPr>
              <a:t>s</a:t>
            </a:r>
            <a:r>
              <a:rPr dirty="0" sz="1800" spc="70" b="1">
                <a:solidFill>
                  <a:srgbClr val="F5F280"/>
                </a:solidFill>
                <a:latin typeface="Arial"/>
                <a:cs typeface="Arial"/>
              </a:rPr>
              <a:t>t</a:t>
            </a:r>
            <a:r>
              <a:rPr dirty="0" sz="1800" spc="-30" b="1">
                <a:solidFill>
                  <a:srgbClr val="F5F280"/>
                </a:solidFill>
                <a:latin typeface="Arial"/>
                <a:cs typeface="Arial"/>
              </a:rPr>
              <a:t>a  </a:t>
            </a:r>
            <a:r>
              <a:rPr dirty="0" sz="1800" spc="-55" b="1">
                <a:solidFill>
                  <a:srgbClr val="F5F280"/>
                </a:solidFill>
                <a:latin typeface="Arial"/>
                <a:cs typeface="Arial"/>
              </a:rPr>
              <a:t>calendario</a:t>
            </a:r>
            <a:r>
              <a:rPr dirty="0" sz="1800" spc="10" b="1">
                <a:solidFill>
                  <a:srgbClr val="F5F280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5F280"/>
                </a:solidFill>
                <a:latin typeface="Arial"/>
                <a:cs typeface="Arial"/>
              </a:rPr>
              <a:t>(MaterialCalendarView)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487590" y="2615654"/>
            <a:ext cx="455295" cy="455295"/>
            <a:chOff x="5487590" y="2615654"/>
            <a:chExt cx="455295" cy="455295"/>
          </a:xfrm>
        </p:grpSpPr>
        <p:sp>
          <p:nvSpPr>
            <p:cNvPr id="14" name="object 14"/>
            <p:cNvSpPr/>
            <p:nvPr/>
          </p:nvSpPr>
          <p:spPr>
            <a:xfrm>
              <a:off x="5487590" y="2615654"/>
              <a:ext cx="455295" cy="455295"/>
            </a:xfrm>
            <a:custGeom>
              <a:avLst/>
              <a:gdLst/>
              <a:ahLst/>
              <a:cxnLst/>
              <a:rect l="l" t="t" r="r" b="b"/>
              <a:pathLst>
                <a:path w="455295" h="455294">
                  <a:moveTo>
                    <a:pt x="235011" y="455116"/>
                  </a:moveTo>
                  <a:lnTo>
                    <a:pt x="220105" y="455116"/>
                  </a:lnTo>
                  <a:lnTo>
                    <a:pt x="212670" y="454751"/>
                  </a:lnTo>
                  <a:lnTo>
                    <a:pt x="168633" y="447481"/>
                  </a:lnTo>
                  <a:lnTo>
                    <a:pt x="126860" y="431759"/>
                  </a:lnTo>
                  <a:lnTo>
                    <a:pt x="88957" y="408191"/>
                  </a:lnTo>
                  <a:lnTo>
                    <a:pt x="56381" y="377680"/>
                  </a:lnTo>
                  <a:lnTo>
                    <a:pt x="30383" y="341401"/>
                  </a:lnTo>
                  <a:lnTo>
                    <a:pt x="11962" y="300746"/>
                  </a:lnTo>
                  <a:lnTo>
                    <a:pt x="1826" y="257279"/>
                  </a:lnTo>
                  <a:lnTo>
                    <a:pt x="0" y="235011"/>
                  </a:lnTo>
                  <a:lnTo>
                    <a:pt x="0" y="220105"/>
                  </a:lnTo>
                  <a:lnTo>
                    <a:pt x="5826" y="175854"/>
                  </a:lnTo>
                  <a:lnTo>
                    <a:pt x="20173" y="133589"/>
                  </a:lnTo>
                  <a:lnTo>
                    <a:pt x="42491" y="94936"/>
                  </a:lnTo>
                  <a:lnTo>
                    <a:pt x="71920" y="61380"/>
                  </a:lnTo>
                  <a:lnTo>
                    <a:pt x="107330" y="34209"/>
                  </a:lnTo>
                  <a:lnTo>
                    <a:pt x="147360" y="14469"/>
                  </a:lnTo>
                  <a:lnTo>
                    <a:pt x="190473" y="2918"/>
                  </a:lnTo>
                  <a:lnTo>
                    <a:pt x="220105" y="0"/>
                  </a:lnTo>
                  <a:lnTo>
                    <a:pt x="235011" y="0"/>
                  </a:lnTo>
                  <a:lnTo>
                    <a:pt x="279262" y="5826"/>
                  </a:lnTo>
                  <a:lnTo>
                    <a:pt x="321526" y="20173"/>
                  </a:lnTo>
                  <a:lnTo>
                    <a:pt x="344591" y="32295"/>
                  </a:lnTo>
                  <a:lnTo>
                    <a:pt x="227558" y="32295"/>
                  </a:lnTo>
                  <a:lnTo>
                    <a:pt x="208323" y="33224"/>
                  </a:lnTo>
                  <a:lnTo>
                    <a:pt x="152833" y="47158"/>
                  </a:lnTo>
                  <a:lnTo>
                    <a:pt x="119055" y="65172"/>
                  </a:lnTo>
                  <a:lnTo>
                    <a:pt x="89486" y="89486"/>
                  </a:lnTo>
                  <a:lnTo>
                    <a:pt x="65172" y="119055"/>
                  </a:lnTo>
                  <a:lnTo>
                    <a:pt x="47158" y="152833"/>
                  </a:lnTo>
                  <a:lnTo>
                    <a:pt x="36011" y="189456"/>
                  </a:lnTo>
                  <a:lnTo>
                    <a:pt x="32296" y="227558"/>
                  </a:lnTo>
                  <a:lnTo>
                    <a:pt x="33224" y="246793"/>
                  </a:lnTo>
                  <a:lnTo>
                    <a:pt x="47158" y="302281"/>
                  </a:lnTo>
                  <a:lnTo>
                    <a:pt x="65172" y="336059"/>
                  </a:lnTo>
                  <a:lnTo>
                    <a:pt x="89486" y="365628"/>
                  </a:lnTo>
                  <a:lnTo>
                    <a:pt x="119055" y="389942"/>
                  </a:lnTo>
                  <a:lnTo>
                    <a:pt x="152833" y="407956"/>
                  </a:lnTo>
                  <a:lnTo>
                    <a:pt x="189457" y="419104"/>
                  </a:lnTo>
                  <a:lnTo>
                    <a:pt x="227558" y="422820"/>
                  </a:lnTo>
                  <a:lnTo>
                    <a:pt x="344592" y="422820"/>
                  </a:lnTo>
                  <a:lnTo>
                    <a:pt x="341401" y="424733"/>
                  </a:lnTo>
                  <a:lnTo>
                    <a:pt x="300746" y="443154"/>
                  </a:lnTo>
                  <a:lnTo>
                    <a:pt x="257279" y="453290"/>
                  </a:lnTo>
                  <a:lnTo>
                    <a:pt x="242445" y="454751"/>
                  </a:lnTo>
                  <a:lnTo>
                    <a:pt x="235011" y="455116"/>
                  </a:lnTo>
                  <a:close/>
                </a:path>
                <a:path w="455295" h="455294">
                  <a:moveTo>
                    <a:pt x="344592" y="422820"/>
                  </a:moveTo>
                  <a:lnTo>
                    <a:pt x="227558" y="422820"/>
                  </a:lnTo>
                  <a:lnTo>
                    <a:pt x="246793" y="421891"/>
                  </a:lnTo>
                  <a:lnTo>
                    <a:pt x="265659" y="419104"/>
                  </a:lnTo>
                  <a:lnTo>
                    <a:pt x="302281" y="407956"/>
                  </a:lnTo>
                  <a:lnTo>
                    <a:pt x="336060" y="389942"/>
                  </a:lnTo>
                  <a:lnTo>
                    <a:pt x="365629" y="365628"/>
                  </a:lnTo>
                  <a:lnTo>
                    <a:pt x="389943" y="336059"/>
                  </a:lnTo>
                  <a:lnTo>
                    <a:pt x="407957" y="302281"/>
                  </a:lnTo>
                  <a:lnTo>
                    <a:pt x="419104" y="265658"/>
                  </a:lnTo>
                  <a:lnTo>
                    <a:pt x="422821" y="227557"/>
                  </a:lnTo>
                  <a:lnTo>
                    <a:pt x="421891" y="208322"/>
                  </a:lnTo>
                  <a:lnTo>
                    <a:pt x="407957" y="152833"/>
                  </a:lnTo>
                  <a:lnTo>
                    <a:pt x="389943" y="119055"/>
                  </a:lnTo>
                  <a:lnTo>
                    <a:pt x="365629" y="89486"/>
                  </a:lnTo>
                  <a:lnTo>
                    <a:pt x="336060" y="65172"/>
                  </a:lnTo>
                  <a:lnTo>
                    <a:pt x="302281" y="47158"/>
                  </a:lnTo>
                  <a:lnTo>
                    <a:pt x="265659" y="36011"/>
                  </a:lnTo>
                  <a:lnTo>
                    <a:pt x="227558" y="32295"/>
                  </a:lnTo>
                  <a:lnTo>
                    <a:pt x="344591" y="32295"/>
                  </a:lnTo>
                  <a:lnTo>
                    <a:pt x="377680" y="56381"/>
                  </a:lnTo>
                  <a:lnTo>
                    <a:pt x="408191" y="88957"/>
                  </a:lnTo>
                  <a:lnTo>
                    <a:pt x="431759" y="126860"/>
                  </a:lnTo>
                  <a:lnTo>
                    <a:pt x="447481" y="168633"/>
                  </a:lnTo>
                  <a:lnTo>
                    <a:pt x="454751" y="212670"/>
                  </a:lnTo>
                  <a:lnTo>
                    <a:pt x="455116" y="220105"/>
                  </a:lnTo>
                  <a:lnTo>
                    <a:pt x="455116" y="235011"/>
                  </a:lnTo>
                  <a:lnTo>
                    <a:pt x="449289" y="279262"/>
                  </a:lnTo>
                  <a:lnTo>
                    <a:pt x="434942" y="321526"/>
                  </a:lnTo>
                  <a:lnTo>
                    <a:pt x="412625" y="360179"/>
                  </a:lnTo>
                  <a:lnTo>
                    <a:pt x="383196" y="393736"/>
                  </a:lnTo>
                  <a:lnTo>
                    <a:pt x="347785" y="420906"/>
                  </a:lnTo>
                  <a:lnTo>
                    <a:pt x="344592" y="422820"/>
                  </a:lnTo>
                  <a:close/>
                </a:path>
              </a:pathLst>
            </a:custGeom>
            <a:solidFill>
              <a:srgbClr val="D6415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5510360" y="2638424"/>
              <a:ext cx="409575" cy="409575"/>
            </a:xfrm>
            <a:custGeom>
              <a:avLst/>
              <a:gdLst/>
              <a:ahLst/>
              <a:cxnLst/>
              <a:rect l="l" t="t" r="r" b="b"/>
              <a:pathLst>
                <a:path w="409575" h="409575">
                  <a:moveTo>
                    <a:pt x="211494" y="409574"/>
                  </a:moveTo>
                  <a:lnTo>
                    <a:pt x="198080" y="409574"/>
                  </a:lnTo>
                  <a:lnTo>
                    <a:pt x="191389" y="409246"/>
                  </a:lnTo>
                  <a:lnTo>
                    <a:pt x="151759" y="402703"/>
                  </a:lnTo>
                  <a:lnTo>
                    <a:pt x="114166" y="388555"/>
                  </a:lnTo>
                  <a:lnTo>
                    <a:pt x="80056" y="367345"/>
                  </a:lnTo>
                  <a:lnTo>
                    <a:pt x="50739" y="339887"/>
                  </a:lnTo>
                  <a:lnTo>
                    <a:pt x="27342" y="307238"/>
                  </a:lnTo>
                  <a:lnTo>
                    <a:pt x="10765" y="270652"/>
                  </a:lnTo>
                  <a:lnTo>
                    <a:pt x="1643" y="231534"/>
                  </a:lnTo>
                  <a:lnTo>
                    <a:pt x="0" y="211494"/>
                  </a:lnTo>
                  <a:lnTo>
                    <a:pt x="0" y="198080"/>
                  </a:lnTo>
                  <a:lnTo>
                    <a:pt x="5243" y="158257"/>
                  </a:lnTo>
                  <a:lnTo>
                    <a:pt x="18155" y="120222"/>
                  </a:lnTo>
                  <a:lnTo>
                    <a:pt x="38239" y="85436"/>
                  </a:lnTo>
                  <a:lnTo>
                    <a:pt x="64723" y="55238"/>
                  </a:lnTo>
                  <a:lnTo>
                    <a:pt x="96590" y="30786"/>
                  </a:lnTo>
                  <a:lnTo>
                    <a:pt x="132615" y="13021"/>
                  </a:lnTo>
                  <a:lnTo>
                    <a:pt x="171413" y="2626"/>
                  </a:lnTo>
                  <a:lnTo>
                    <a:pt x="198080" y="0"/>
                  </a:lnTo>
                  <a:lnTo>
                    <a:pt x="211494" y="0"/>
                  </a:lnTo>
                  <a:lnTo>
                    <a:pt x="251317" y="5243"/>
                  </a:lnTo>
                  <a:lnTo>
                    <a:pt x="289352" y="18155"/>
                  </a:lnTo>
                  <a:lnTo>
                    <a:pt x="324138" y="38239"/>
                  </a:lnTo>
                  <a:lnTo>
                    <a:pt x="354336" y="64723"/>
                  </a:lnTo>
                  <a:lnTo>
                    <a:pt x="378788" y="96590"/>
                  </a:lnTo>
                  <a:lnTo>
                    <a:pt x="396553" y="132615"/>
                  </a:lnTo>
                  <a:lnTo>
                    <a:pt x="406948" y="171413"/>
                  </a:lnTo>
                  <a:lnTo>
                    <a:pt x="409574" y="198080"/>
                  </a:lnTo>
                  <a:lnTo>
                    <a:pt x="409574" y="204787"/>
                  </a:lnTo>
                  <a:lnTo>
                    <a:pt x="409574" y="211494"/>
                  </a:lnTo>
                  <a:lnTo>
                    <a:pt x="404331" y="251317"/>
                  </a:lnTo>
                  <a:lnTo>
                    <a:pt x="391419" y="289352"/>
                  </a:lnTo>
                  <a:lnTo>
                    <a:pt x="371335" y="324138"/>
                  </a:lnTo>
                  <a:lnTo>
                    <a:pt x="344851" y="354336"/>
                  </a:lnTo>
                  <a:lnTo>
                    <a:pt x="312984" y="378788"/>
                  </a:lnTo>
                  <a:lnTo>
                    <a:pt x="276959" y="396553"/>
                  </a:lnTo>
                  <a:lnTo>
                    <a:pt x="238161" y="406948"/>
                  </a:lnTo>
                  <a:lnTo>
                    <a:pt x="218185" y="409246"/>
                  </a:lnTo>
                  <a:lnTo>
                    <a:pt x="211494" y="409574"/>
                  </a:lnTo>
                  <a:close/>
                </a:path>
              </a:pathLst>
            </a:custGeom>
            <a:solidFill>
              <a:srgbClr val="00002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6" name="object 16"/>
          <p:cNvSpPr txBox="1"/>
          <p:nvPr/>
        </p:nvSpPr>
        <p:spPr>
          <a:xfrm>
            <a:off x="2842418" y="2638298"/>
            <a:ext cx="2968625" cy="3536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791460" algn="l"/>
              </a:tabLst>
            </a:pPr>
            <a:r>
              <a:rPr dirty="0" sz="2150" spc="80" b="1">
                <a:solidFill>
                  <a:srgbClr val="D6415D"/>
                </a:solidFill>
                <a:latin typeface="Arial"/>
                <a:cs typeface="Arial"/>
              </a:rPr>
              <a:t>M</a:t>
            </a:r>
            <a:r>
              <a:rPr dirty="0" sz="2150" spc="-5" b="1">
                <a:solidFill>
                  <a:srgbClr val="D6415D"/>
                </a:solidFill>
                <a:latin typeface="Arial"/>
                <a:cs typeface="Arial"/>
              </a:rPr>
              <a:t>e</a:t>
            </a:r>
            <a:r>
              <a:rPr dirty="0" sz="2150" spc="-45" b="1">
                <a:solidFill>
                  <a:srgbClr val="D6415D"/>
                </a:solidFill>
                <a:latin typeface="Arial"/>
                <a:cs typeface="Arial"/>
              </a:rPr>
              <a:t>m</a:t>
            </a:r>
            <a:r>
              <a:rPr dirty="0" sz="2150" spc="-40" b="1">
                <a:solidFill>
                  <a:srgbClr val="D6415D"/>
                </a:solidFill>
                <a:latin typeface="Arial"/>
                <a:cs typeface="Arial"/>
              </a:rPr>
              <a:t>o</a:t>
            </a:r>
            <a:r>
              <a:rPr dirty="0" sz="2150" spc="-15" b="1">
                <a:solidFill>
                  <a:srgbClr val="D6415D"/>
                </a:solidFill>
                <a:latin typeface="Arial"/>
                <a:cs typeface="Arial"/>
              </a:rPr>
              <a:t>r</a:t>
            </a:r>
            <a:r>
              <a:rPr dirty="0" sz="2150" spc="-75" b="1">
                <a:solidFill>
                  <a:srgbClr val="D6415D"/>
                </a:solidFill>
                <a:latin typeface="Arial"/>
                <a:cs typeface="Arial"/>
              </a:rPr>
              <a:t>i</a:t>
            </a:r>
            <a:r>
              <a:rPr dirty="0" sz="2150" spc="-20" b="1">
                <a:solidFill>
                  <a:srgbClr val="D6415D"/>
                </a:solidFill>
                <a:latin typeface="Arial"/>
                <a:cs typeface="Arial"/>
              </a:rPr>
              <a:t>a</a:t>
            </a:r>
            <a:r>
              <a:rPr dirty="0" sz="2150" spc="25" b="1">
                <a:solidFill>
                  <a:srgbClr val="D6415D"/>
                </a:solidFill>
                <a:latin typeface="Arial"/>
                <a:cs typeface="Arial"/>
              </a:rPr>
              <a:t> </a:t>
            </a:r>
            <a:r>
              <a:rPr dirty="0" sz="2150" spc="25" b="1">
                <a:solidFill>
                  <a:srgbClr val="D6415D"/>
                </a:solidFill>
                <a:latin typeface="Arial"/>
                <a:cs typeface="Arial"/>
              </a:rPr>
              <a:t>(</a:t>
            </a:r>
            <a:r>
              <a:rPr dirty="0" sz="2150" spc="70" b="1">
                <a:solidFill>
                  <a:srgbClr val="D6415D"/>
                </a:solidFill>
                <a:latin typeface="Arial"/>
                <a:cs typeface="Arial"/>
              </a:rPr>
              <a:t>4</a:t>
            </a:r>
            <a:r>
              <a:rPr dirty="0" sz="2150" spc="90" b="1">
                <a:solidFill>
                  <a:srgbClr val="D6415D"/>
                </a:solidFill>
                <a:latin typeface="Arial"/>
                <a:cs typeface="Arial"/>
              </a:rPr>
              <a:t>0</a:t>
            </a:r>
            <a:r>
              <a:rPr dirty="0" sz="2150" spc="-15" b="1">
                <a:solidFill>
                  <a:srgbClr val="D6415D"/>
                </a:solidFill>
                <a:latin typeface="Arial"/>
                <a:cs typeface="Arial"/>
              </a:rPr>
              <a:t> </a:t>
            </a:r>
            <a:r>
              <a:rPr dirty="0" sz="2150" spc="-45" b="1">
                <a:solidFill>
                  <a:srgbClr val="D6415D"/>
                </a:solidFill>
                <a:latin typeface="Arial"/>
                <a:cs typeface="Arial"/>
              </a:rPr>
              <a:t>h</a:t>
            </a:r>
            <a:r>
              <a:rPr dirty="0" sz="2150" spc="-40" b="1">
                <a:solidFill>
                  <a:srgbClr val="D6415D"/>
                </a:solidFill>
                <a:latin typeface="Arial"/>
                <a:cs typeface="Arial"/>
              </a:rPr>
              <a:t>o</a:t>
            </a:r>
            <a:r>
              <a:rPr dirty="0" sz="2150" spc="-15" b="1">
                <a:solidFill>
                  <a:srgbClr val="D6415D"/>
                </a:solidFill>
                <a:latin typeface="Arial"/>
                <a:cs typeface="Arial"/>
              </a:rPr>
              <a:t>r</a:t>
            </a:r>
            <a:r>
              <a:rPr dirty="0" sz="2150" b="1">
                <a:solidFill>
                  <a:srgbClr val="D6415D"/>
                </a:solidFill>
                <a:latin typeface="Arial"/>
                <a:cs typeface="Arial"/>
              </a:rPr>
              <a:t>a</a:t>
            </a:r>
            <a:r>
              <a:rPr dirty="0" sz="2150" spc="-150" b="1">
                <a:solidFill>
                  <a:srgbClr val="D6415D"/>
                </a:solidFill>
                <a:latin typeface="Arial"/>
                <a:cs typeface="Arial"/>
              </a:rPr>
              <a:t>s</a:t>
            </a:r>
            <a:r>
              <a:rPr dirty="0" sz="2150" spc="50" b="1">
                <a:solidFill>
                  <a:srgbClr val="D6415D"/>
                </a:solidFill>
                <a:latin typeface="Arial"/>
                <a:cs typeface="Arial"/>
              </a:rPr>
              <a:t>)</a:t>
            </a:r>
            <a:r>
              <a:rPr dirty="0" sz="2150" b="1">
                <a:solidFill>
                  <a:srgbClr val="D6415D"/>
                </a:solidFill>
                <a:latin typeface="Arial"/>
                <a:cs typeface="Arial"/>
              </a:rPr>
              <a:t>	</a:t>
            </a:r>
            <a:r>
              <a:rPr dirty="0" sz="2150" spc="90" b="1">
                <a:solidFill>
                  <a:srgbClr val="D6415D"/>
                </a:solidFill>
                <a:latin typeface="Arial"/>
                <a:cs typeface="Arial"/>
              </a:rPr>
              <a:t>2</a:t>
            </a:r>
            <a:endParaRPr sz="215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487292" y="4625428"/>
            <a:ext cx="455295" cy="455295"/>
            <a:chOff x="5487292" y="4625428"/>
            <a:chExt cx="455295" cy="455295"/>
          </a:xfrm>
        </p:grpSpPr>
        <p:sp>
          <p:nvSpPr>
            <p:cNvPr id="18" name="object 18"/>
            <p:cNvSpPr/>
            <p:nvPr/>
          </p:nvSpPr>
          <p:spPr>
            <a:xfrm>
              <a:off x="5487292" y="4625428"/>
              <a:ext cx="455295" cy="455295"/>
            </a:xfrm>
            <a:custGeom>
              <a:avLst/>
              <a:gdLst/>
              <a:ahLst/>
              <a:cxnLst/>
              <a:rect l="l" t="t" r="r" b="b"/>
              <a:pathLst>
                <a:path w="455295" h="455295">
                  <a:moveTo>
                    <a:pt x="235011" y="455116"/>
                  </a:moveTo>
                  <a:lnTo>
                    <a:pt x="220105" y="455116"/>
                  </a:lnTo>
                  <a:lnTo>
                    <a:pt x="212670" y="454751"/>
                  </a:lnTo>
                  <a:lnTo>
                    <a:pt x="168633" y="447481"/>
                  </a:lnTo>
                  <a:lnTo>
                    <a:pt x="126860" y="431759"/>
                  </a:lnTo>
                  <a:lnTo>
                    <a:pt x="88957" y="408191"/>
                  </a:lnTo>
                  <a:lnTo>
                    <a:pt x="56381" y="377680"/>
                  </a:lnTo>
                  <a:lnTo>
                    <a:pt x="30383" y="341401"/>
                  </a:lnTo>
                  <a:lnTo>
                    <a:pt x="11962" y="300746"/>
                  </a:lnTo>
                  <a:lnTo>
                    <a:pt x="1826" y="257279"/>
                  </a:lnTo>
                  <a:lnTo>
                    <a:pt x="0" y="235011"/>
                  </a:lnTo>
                  <a:lnTo>
                    <a:pt x="0" y="220105"/>
                  </a:lnTo>
                  <a:lnTo>
                    <a:pt x="5826" y="175854"/>
                  </a:lnTo>
                  <a:lnTo>
                    <a:pt x="20173" y="133589"/>
                  </a:lnTo>
                  <a:lnTo>
                    <a:pt x="42491" y="94936"/>
                  </a:lnTo>
                  <a:lnTo>
                    <a:pt x="71920" y="61380"/>
                  </a:lnTo>
                  <a:lnTo>
                    <a:pt x="107330" y="34209"/>
                  </a:lnTo>
                  <a:lnTo>
                    <a:pt x="147360" y="14469"/>
                  </a:lnTo>
                  <a:lnTo>
                    <a:pt x="190473" y="2918"/>
                  </a:lnTo>
                  <a:lnTo>
                    <a:pt x="220105" y="0"/>
                  </a:lnTo>
                  <a:lnTo>
                    <a:pt x="235011" y="0"/>
                  </a:lnTo>
                  <a:lnTo>
                    <a:pt x="279262" y="5826"/>
                  </a:lnTo>
                  <a:lnTo>
                    <a:pt x="321526" y="20173"/>
                  </a:lnTo>
                  <a:lnTo>
                    <a:pt x="344592" y="32295"/>
                  </a:lnTo>
                  <a:lnTo>
                    <a:pt x="227558" y="32295"/>
                  </a:lnTo>
                  <a:lnTo>
                    <a:pt x="208322" y="33224"/>
                  </a:lnTo>
                  <a:lnTo>
                    <a:pt x="152834" y="47158"/>
                  </a:lnTo>
                  <a:lnTo>
                    <a:pt x="119055" y="65172"/>
                  </a:lnTo>
                  <a:lnTo>
                    <a:pt x="89486" y="89486"/>
                  </a:lnTo>
                  <a:lnTo>
                    <a:pt x="65172" y="119054"/>
                  </a:lnTo>
                  <a:lnTo>
                    <a:pt x="47158" y="152833"/>
                  </a:lnTo>
                  <a:lnTo>
                    <a:pt x="36011" y="189456"/>
                  </a:lnTo>
                  <a:lnTo>
                    <a:pt x="32295" y="227558"/>
                  </a:lnTo>
                  <a:lnTo>
                    <a:pt x="33224" y="246793"/>
                  </a:lnTo>
                  <a:lnTo>
                    <a:pt x="47158" y="302281"/>
                  </a:lnTo>
                  <a:lnTo>
                    <a:pt x="65172" y="336059"/>
                  </a:lnTo>
                  <a:lnTo>
                    <a:pt x="89486" y="365629"/>
                  </a:lnTo>
                  <a:lnTo>
                    <a:pt x="119055" y="389942"/>
                  </a:lnTo>
                  <a:lnTo>
                    <a:pt x="152834" y="407956"/>
                  </a:lnTo>
                  <a:lnTo>
                    <a:pt x="189456" y="419104"/>
                  </a:lnTo>
                  <a:lnTo>
                    <a:pt x="227558" y="422820"/>
                  </a:lnTo>
                  <a:lnTo>
                    <a:pt x="344592" y="422820"/>
                  </a:lnTo>
                  <a:lnTo>
                    <a:pt x="341401" y="424733"/>
                  </a:lnTo>
                  <a:lnTo>
                    <a:pt x="300746" y="443154"/>
                  </a:lnTo>
                  <a:lnTo>
                    <a:pt x="257279" y="453290"/>
                  </a:lnTo>
                  <a:lnTo>
                    <a:pt x="242445" y="454751"/>
                  </a:lnTo>
                  <a:lnTo>
                    <a:pt x="235011" y="455116"/>
                  </a:lnTo>
                  <a:close/>
                </a:path>
                <a:path w="455295" h="455295">
                  <a:moveTo>
                    <a:pt x="344592" y="422820"/>
                  </a:moveTo>
                  <a:lnTo>
                    <a:pt x="227558" y="422820"/>
                  </a:lnTo>
                  <a:lnTo>
                    <a:pt x="246793" y="421891"/>
                  </a:lnTo>
                  <a:lnTo>
                    <a:pt x="265658" y="419104"/>
                  </a:lnTo>
                  <a:lnTo>
                    <a:pt x="302281" y="407956"/>
                  </a:lnTo>
                  <a:lnTo>
                    <a:pt x="336060" y="389942"/>
                  </a:lnTo>
                  <a:lnTo>
                    <a:pt x="365629" y="365629"/>
                  </a:lnTo>
                  <a:lnTo>
                    <a:pt x="389943" y="336059"/>
                  </a:lnTo>
                  <a:lnTo>
                    <a:pt x="407956" y="302281"/>
                  </a:lnTo>
                  <a:lnTo>
                    <a:pt x="419104" y="265658"/>
                  </a:lnTo>
                  <a:lnTo>
                    <a:pt x="422820" y="227558"/>
                  </a:lnTo>
                  <a:lnTo>
                    <a:pt x="421891" y="208322"/>
                  </a:lnTo>
                  <a:lnTo>
                    <a:pt x="407956" y="152833"/>
                  </a:lnTo>
                  <a:lnTo>
                    <a:pt x="389943" y="119054"/>
                  </a:lnTo>
                  <a:lnTo>
                    <a:pt x="365629" y="89486"/>
                  </a:lnTo>
                  <a:lnTo>
                    <a:pt x="336060" y="65172"/>
                  </a:lnTo>
                  <a:lnTo>
                    <a:pt x="302281" y="47158"/>
                  </a:lnTo>
                  <a:lnTo>
                    <a:pt x="265658" y="36011"/>
                  </a:lnTo>
                  <a:lnTo>
                    <a:pt x="227558" y="32295"/>
                  </a:lnTo>
                  <a:lnTo>
                    <a:pt x="344592" y="32295"/>
                  </a:lnTo>
                  <a:lnTo>
                    <a:pt x="377680" y="56381"/>
                  </a:lnTo>
                  <a:lnTo>
                    <a:pt x="408191" y="88957"/>
                  </a:lnTo>
                  <a:lnTo>
                    <a:pt x="431759" y="126860"/>
                  </a:lnTo>
                  <a:lnTo>
                    <a:pt x="447481" y="168633"/>
                  </a:lnTo>
                  <a:lnTo>
                    <a:pt x="454751" y="212670"/>
                  </a:lnTo>
                  <a:lnTo>
                    <a:pt x="455116" y="220105"/>
                  </a:lnTo>
                  <a:lnTo>
                    <a:pt x="455116" y="235011"/>
                  </a:lnTo>
                  <a:lnTo>
                    <a:pt x="449289" y="279262"/>
                  </a:lnTo>
                  <a:lnTo>
                    <a:pt x="434942" y="321526"/>
                  </a:lnTo>
                  <a:lnTo>
                    <a:pt x="412625" y="360179"/>
                  </a:lnTo>
                  <a:lnTo>
                    <a:pt x="383196" y="393736"/>
                  </a:lnTo>
                  <a:lnTo>
                    <a:pt x="347785" y="420906"/>
                  </a:lnTo>
                  <a:lnTo>
                    <a:pt x="344592" y="422820"/>
                  </a:lnTo>
                  <a:close/>
                </a:path>
              </a:pathLst>
            </a:custGeom>
            <a:solidFill>
              <a:srgbClr val="DD785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5510063" y="4648199"/>
              <a:ext cx="409575" cy="409575"/>
            </a:xfrm>
            <a:custGeom>
              <a:avLst/>
              <a:gdLst/>
              <a:ahLst/>
              <a:cxnLst/>
              <a:rect l="l" t="t" r="r" b="b"/>
              <a:pathLst>
                <a:path w="409575" h="409575">
                  <a:moveTo>
                    <a:pt x="211494" y="409574"/>
                  </a:moveTo>
                  <a:lnTo>
                    <a:pt x="198080" y="409574"/>
                  </a:lnTo>
                  <a:lnTo>
                    <a:pt x="191389" y="409246"/>
                  </a:lnTo>
                  <a:lnTo>
                    <a:pt x="151759" y="402703"/>
                  </a:lnTo>
                  <a:lnTo>
                    <a:pt x="114166" y="388555"/>
                  </a:lnTo>
                  <a:lnTo>
                    <a:pt x="80056" y="367345"/>
                  </a:lnTo>
                  <a:lnTo>
                    <a:pt x="50739" y="339887"/>
                  </a:lnTo>
                  <a:lnTo>
                    <a:pt x="27342" y="307238"/>
                  </a:lnTo>
                  <a:lnTo>
                    <a:pt x="10765" y="270652"/>
                  </a:lnTo>
                  <a:lnTo>
                    <a:pt x="1643" y="231534"/>
                  </a:lnTo>
                  <a:lnTo>
                    <a:pt x="0" y="211494"/>
                  </a:lnTo>
                  <a:lnTo>
                    <a:pt x="0" y="198080"/>
                  </a:lnTo>
                  <a:lnTo>
                    <a:pt x="5243" y="158257"/>
                  </a:lnTo>
                  <a:lnTo>
                    <a:pt x="18155" y="120222"/>
                  </a:lnTo>
                  <a:lnTo>
                    <a:pt x="38239" y="85436"/>
                  </a:lnTo>
                  <a:lnTo>
                    <a:pt x="64723" y="55238"/>
                  </a:lnTo>
                  <a:lnTo>
                    <a:pt x="96590" y="30786"/>
                  </a:lnTo>
                  <a:lnTo>
                    <a:pt x="132615" y="13021"/>
                  </a:lnTo>
                  <a:lnTo>
                    <a:pt x="171413" y="2626"/>
                  </a:lnTo>
                  <a:lnTo>
                    <a:pt x="198080" y="0"/>
                  </a:lnTo>
                  <a:lnTo>
                    <a:pt x="211494" y="0"/>
                  </a:lnTo>
                  <a:lnTo>
                    <a:pt x="251317" y="5243"/>
                  </a:lnTo>
                  <a:lnTo>
                    <a:pt x="289352" y="18155"/>
                  </a:lnTo>
                  <a:lnTo>
                    <a:pt x="324138" y="38239"/>
                  </a:lnTo>
                  <a:lnTo>
                    <a:pt x="354336" y="64723"/>
                  </a:lnTo>
                  <a:lnTo>
                    <a:pt x="378788" y="96590"/>
                  </a:lnTo>
                  <a:lnTo>
                    <a:pt x="396553" y="132615"/>
                  </a:lnTo>
                  <a:lnTo>
                    <a:pt x="406948" y="171413"/>
                  </a:lnTo>
                  <a:lnTo>
                    <a:pt x="409574" y="198080"/>
                  </a:lnTo>
                  <a:lnTo>
                    <a:pt x="409574" y="204787"/>
                  </a:lnTo>
                  <a:lnTo>
                    <a:pt x="409574" y="211494"/>
                  </a:lnTo>
                  <a:lnTo>
                    <a:pt x="404331" y="251317"/>
                  </a:lnTo>
                  <a:lnTo>
                    <a:pt x="391419" y="289352"/>
                  </a:lnTo>
                  <a:lnTo>
                    <a:pt x="371335" y="324138"/>
                  </a:lnTo>
                  <a:lnTo>
                    <a:pt x="344851" y="354336"/>
                  </a:lnTo>
                  <a:lnTo>
                    <a:pt x="312984" y="378788"/>
                  </a:lnTo>
                  <a:lnTo>
                    <a:pt x="276959" y="396553"/>
                  </a:lnTo>
                  <a:lnTo>
                    <a:pt x="238161" y="406948"/>
                  </a:lnTo>
                  <a:lnTo>
                    <a:pt x="218185" y="409246"/>
                  </a:lnTo>
                  <a:lnTo>
                    <a:pt x="211494" y="409574"/>
                  </a:lnTo>
                  <a:close/>
                </a:path>
              </a:pathLst>
            </a:custGeom>
            <a:solidFill>
              <a:srgbClr val="00002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5621337" y="4623460"/>
            <a:ext cx="4309745" cy="7493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052830" marR="5080" indent="-1040765">
              <a:lnSpc>
                <a:spcPct val="110500"/>
              </a:lnSpc>
              <a:spcBef>
                <a:spcPts val="95"/>
              </a:spcBef>
              <a:tabLst>
                <a:tab pos="500380" algn="l"/>
              </a:tabLst>
            </a:pPr>
            <a:r>
              <a:rPr dirty="0" sz="2150" spc="90" b="1">
                <a:solidFill>
                  <a:srgbClr val="DD785D"/>
                </a:solidFill>
                <a:latin typeface="Arial"/>
                <a:cs typeface="Arial"/>
              </a:rPr>
              <a:t>3	</a:t>
            </a:r>
            <a:r>
              <a:rPr dirty="0" sz="2150" spc="-5" b="1">
                <a:solidFill>
                  <a:srgbClr val="DD785D"/>
                </a:solidFill>
                <a:latin typeface="Arial"/>
                <a:cs typeface="Arial"/>
              </a:rPr>
              <a:t>Desarrollo </a:t>
            </a:r>
            <a:r>
              <a:rPr dirty="0" sz="2150" spc="35" b="1">
                <a:solidFill>
                  <a:srgbClr val="DD785D"/>
                </a:solidFill>
                <a:latin typeface="Arial"/>
                <a:cs typeface="Arial"/>
              </a:rPr>
              <a:t>(27.5 </a:t>
            </a:r>
            <a:r>
              <a:rPr dirty="0" sz="2150" spc="-50" b="1">
                <a:solidFill>
                  <a:srgbClr val="DD785D"/>
                </a:solidFill>
                <a:latin typeface="Arial"/>
                <a:cs typeface="Arial"/>
              </a:rPr>
              <a:t>horas </a:t>
            </a:r>
            <a:r>
              <a:rPr dirty="0" sz="2150" spc="-20" b="1">
                <a:solidFill>
                  <a:srgbClr val="DD785D"/>
                </a:solidFill>
                <a:latin typeface="Arial"/>
                <a:cs typeface="Arial"/>
              </a:rPr>
              <a:t>cliente </a:t>
            </a:r>
            <a:r>
              <a:rPr dirty="0" sz="2150" spc="-585" b="1">
                <a:solidFill>
                  <a:srgbClr val="DD785D"/>
                </a:solidFill>
                <a:latin typeface="Arial"/>
                <a:cs typeface="Arial"/>
              </a:rPr>
              <a:t> </a:t>
            </a:r>
            <a:r>
              <a:rPr dirty="0" sz="2150" spc="-65" b="1">
                <a:solidFill>
                  <a:srgbClr val="DD785D"/>
                </a:solidFill>
                <a:latin typeface="Arial"/>
                <a:cs typeface="Arial"/>
              </a:rPr>
              <a:t>y</a:t>
            </a:r>
            <a:r>
              <a:rPr dirty="0" sz="2150" spc="-10" b="1">
                <a:solidFill>
                  <a:srgbClr val="DD785D"/>
                </a:solidFill>
                <a:latin typeface="Arial"/>
                <a:cs typeface="Arial"/>
              </a:rPr>
              <a:t> </a:t>
            </a:r>
            <a:r>
              <a:rPr dirty="0" sz="2150" spc="40" b="1">
                <a:solidFill>
                  <a:srgbClr val="DD785D"/>
                </a:solidFill>
                <a:latin typeface="Arial"/>
                <a:cs typeface="Arial"/>
              </a:rPr>
              <a:t>23.5</a:t>
            </a:r>
            <a:r>
              <a:rPr dirty="0" sz="2150" spc="-20" b="1">
                <a:solidFill>
                  <a:srgbClr val="DD785D"/>
                </a:solidFill>
                <a:latin typeface="Arial"/>
                <a:cs typeface="Arial"/>
              </a:rPr>
              <a:t> </a:t>
            </a:r>
            <a:r>
              <a:rPr dirty="0" sz="2150" spc="-50" b="1">
                <a:solidFill>
                  <a:srgbClr val="DD785D"/>
                </a:solidFill>
                <a:latin typeface="Arial"/>
                <a:cs typeface="Arial"/>
              </a:rPr>
              <a:t>horas</a:t>
            </a:r>
            <a:r>
              <a:rPr dirty="0" sz="2150" spc="-5" b="1">
                <a:solidFill>
                  <a:srgbClr val="DD785D"/>
                </a:solidFill>
                <a:latin typeface="Arial"/>
                <a:cs typeface="Arial"/>
              </a:rPr>
              <a:t> </a:t>
            </a:r>
            <a:r>
              <a:rPr dirty="0" sz="2150" spc="-35" b="1">
                <a:solidFill>
                  <a:srgbClr val="DD785D"/>
                </a:solidFill>
                <a:latin typeface="Arial"/>
                <a:cs typeface="Arial"/>
              </a:rPr>
              <a:t>servidor)</a:t>
            </a:r>
            <a:endParaRPr sz="215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5487590" y="5444578"/>
            <a:ext cx="455295" cy="464820"/>
            <a:chOff x="5487590" y="5444578"/>
            <a:chExt cx="455295" cy="464820"/>
          </a:xfrm>
        </p:grpSpPr>
        <p:sp>
          <p:nvSpPr>
            <p:cNvPr id="22" name="object 22"/>
            <p:cNvSpPr/>
            <p:nvPr/>
          </p:nvSpPr>
          <p:spPr>
            <a:xfrm>
              <a:off x="5487590" y="5444578"/>
              <a:ext cx="455295" cy="464820"/>
            </a:xfrm>
            <a:custGeom>
              <a:avLst/>
              <a:gdLst/>
              <a:ahLst/>
              <a:cxnLst/>
              <a:rect l="l" t="t" r="r" b="b"/>
              <a:pathLst>
                <a:path w="455295" h="464820">
                  <a:moveTo>
                    <a:pt x="235011" y="464641"/>
                  </a:moveTo>
                  <a:lnTo>
                    <a:pt x="220105" y="464641"/>
                  </a:lnTo>
                  <a:lnTo>
                    <a:pt x="212670" y="464276"/>
                  </a:lnTo>
                  <a:lnTo>
                    <a:pt x="168633" y="457006"/>
                  </a:lnTo>
                  <a:lnTo>
                    <a:pt x="126860" y="441284"/>
                  </a:lnTo>
                  <a:lnTo>
                    <a:pt x="88957" y="417716"/>
                  </a:lnTo>
                  <a:lnTo>
                    <a:pt x="56381" y="387205"/>
                  </a:lnTo>
                  <a:lnTo>
                    <a:pt x="30383" y="350926"/>
                  </a:lnTo>
                  <a:lnTo>
                    <a:pt x="11962" y="310271"/>
                  </a:lnTo>
                  <a:lnTo>
                    <a:pt x="1826" y="266804"/>
                  </a:lnTo>
                  <a:lnTo>
                    <a:pt x="0" y="244536"/>
                  </a:lnTo>
                  <a:lnTo>
                    <a:pt x="0" y="220105"/>
                  </a:lnTo>
                  <a:lnTo>
                    <a:pt x="5826" y="175854"/>
                  </a:lnTo>
                  <a:lnTo>
                    <a:pt x="20173" y="133589"/>
                  </a:lnTo>
                  <a:lnTo>
                    <a:pt x="42491" y="94936"/>
                  </a:lnTo>
                  <a:lnTo>
                    <a:pt x="71920" y="61380"/>
                  </a:lnTo>
                  <a:lnTo>
                    <a:pt x="107330" y="34209"/>
                  </a:lnTo>
                  <a:lnTo>
                    <a:pt x="147360" y="14469"/>
                  </a:lnTo>
                  <a:lnTo>
                    <a:pt x="190473" y="2918"/>
                  </a:lnTo>
                  <a:lnTo>
                    <a:pt x="220105" y="0"/>
                  </a:lnTo>
                  <a:lnTo>
                    <a:pt x="235011" y="0"/>
                  </a:lnTo>
                  <a:lnTo>
                    <a:pt x="279262" y="5826"/>
                  </a:lnTo>
                  <a:lnTo>
                    <a:pt x="321526" y="20173"/>
                  </a:lnTo>
                  <a:lnTo>
                    <a:pt x="344592" y="32295"/>
                  </a:lnTo>
                  <a:lnTo>
                    <a:pt x="227558" y="32295"/>
                  </a:lnTo>
                  <a:lnTo>
                    <a:pt x="208323" y="33224"/>
                  </a:lnTo>
                  <a:lnTo>
                    <a:pt x="152834" y="47159"/>
                  </a:lnTo>
                  <a:lnTo>
                    <a:pt x="119055" y="65172"/>
                  </a:lnTo>
                  <a:lnTo>
                    <a:pt x="89486" y="89486"/>
                  </a:lnTo>
                  <a:lnTo>
                    <a:pt x="65172" y="119055"/>
                  </a:lnTo>
                  <a:lnTo>
                    <a:pt x="47158" y="152833"/>
                  </a:lnTo>
                  <a:lnTo>
                    <a:pt x="36011" y="189456"/>
                  </a:lnTo>
                  <a:lnTo>
                    <a:pt x="32296" y="227558"/>
                  </a:lnTo>
                  <a:lnTo>
                    <a:pt x="32296" y="237083"/>
                  </a:lnTo>
                  <a:lnTo>
                    <a:pt x="36011" y="275183"/>
                  </a:lnTo>
                  <a:lnTo>
                    <a:pt x="47158" y="311806"/>
                  </a:lnTo>
                  <a:lnTo>
                    <a:pt x="65172" y="345584"/>
                  </a:lnTo>
                  <a:lnTo>
                    <a:pt x="89486" y="375154"/>
                  </a:lnTo>
                  <a:lnTo>
                    <a:pt x="119055" y="399467"/>
                  </a:lnTo>
                  <a:lnTo>
                    <a:pt x="152833" y="417481"/>
                  </a:lnTo>
                  <a:lnTo>
                    <a:pt x="189457" y="428629"/>
                  </a:lnTo>
                  <a:lnTo>
                    <a:pt x="227558" y="432345"/>
                  </a:lnTo>
                  <a:lnTo>
                    <a:pt x="344591" y="432345"/>
                  </a:lnTo>
                  <a:lnTo>
                    <a:pt x="341401" y="434258"/>
                  </a:lnTo>
                  <a:lnTo>
                    <a:pt x="300746" y="452679"/>
                  </a:lnTo>
                  <a:lnTo>
                    <a:pt x="257279" y="462815"/>
                  </a:lnTo>
                  <a:lnTo>
                    <a:pt x="242445" y="464276"/>
                  </a:lnTo>
                  <a:lnTo>
                    <a:pt x="235011" y="464641"/>
                  </a:lnTo>
                  <a:close/>
                </a:path>
                <a:path w="455295" h="464820">
                  <a:moveTo>
                    <a:pt x="344591" y="432345"/>
                  </a:moveTo>
                  <a:lnTo>
                    <a:pt x="227558" y="432345"/>
                  </a:lnTo>
                  <a:lnTo>
                    <a:pt x="246793" y="431416"/>
                  </a:lnTo>
                  <a:lnTo>
                    <a:pt x="265659" y="428629"/>
                  </a:lnTo>
                  <a:lnTo>
                    <a:pt x="302281" y="417481"/>
                  </a:lnTo>
                  <a:lnTo>
                    <a:pt x="336060" y="399467"/>
                  </a:lnTo>
                  <a:lnTo>
                    <a:pt x="365629" y="375154"/>
                  </a:lnTo>
                  <a:lnTo>
                    <a:pt x="389943" y="345584"/>
                  </a:lnTo>
                  <a:lnTo>
                    <a:pt x="407957" y="311806"/>
                  </a:lnTo>
                  <a:lnTo>
                    <a:pt x="419104" y="275183"/>
                  </a:lnTo>
                  <a:lnTo>
                    <a:pt x="422821" y="237083"/>
                  </a:lnTo>
                  <a:lnTo>
                    <a:pt x="422821" y="227558"/>
                  </a:lnTo>
                  <a:lnTo>
                    <a:pt x="419104" y="189456"/>
                  </a:lnTo>
                  <a:lnTo>
                    <a:pt x="407957" y="152833"/>
                  </a:lnTo>
                  <a:lnTo>
                    <a:pt x="389943" y="119055"/>
                  </a:lnTo>
                  <a:lnTo>
                    <a:pt x="365629" y="89486"/>
                  </a:lnTo>
                  <a:lnTo>
                    <a:pt x="336060" y="65172"/>
                  </a:lnTo>
                  <a:lnTo>
                    <a:pt x="302281" y="47158"/>
                  </a:lnTo>
                  <a:lnTo>
                    <a:pt x="265659" y="36011"/>
                  </a:lnTo>
                  <a:lnTo>
                    <a:pt x="227558" y="32295"/>
                  </a:lnTo>
                  <a:lnTo>
                    <a:pt x="344592" y="32295"/>
                  </a:lnTo>
                  <a:lnTo>
                    <a:pt x="377680" y="56381"/>
                  </a:lnTo>
                  <a:lnTo>
                    <a:pt x="408191" y="88957"/>
                  </a:lnTo>
                  <a:lnTo>
                    <a:pt x="431759" y="126860"/>
                  </a:lnTo>
                  <a:lnTo>
                    <a:pt x="447481" y="168633"/>
                  </a:lnTo>
                  <a:lnTo>
                    <a:pt x="454751" y="212670"/>
                  </a:lnTo>
                  <a:lnTo>
                    <a:pt x="455116" y="220105"/>
                  </a:lnTo>
                  <a:lnTo>
                    <a:pt x="455116" y="244536"/>
                  </a:lnTo>
                  <a:lnTo>
                    <a:pt x="449289" y="288787"/>
                  </a:lnTo>
                  <a:lnTo>
                    <a:pt x="434942" y="331051"/>
                  </a:lnTo>
                  <a:lnTo>
                    <a:pt x="412625" y="369704"/>
                  </a:lnTo>
                  <a:lnTo>
                    <a:pt x="383196" y="403261"/>
                  </a:lnTo>
                  <a:lnTo>
                    <a:pt x="347785" y="430431"/>
                  </a:lnTo>
                  <a:lnTo>
                    <a:pt x="344591" y="432345"/>
                  </a:lnTo>
                  <a:close/>
                </a:path>
              </a:pathLst>
            </a:custGeom>
            <a:solidFill>
              <a:srgbClr val="48A7E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5510360" y="5467349"/>
              <a:ext cx="409575" cy="419100"/>
            </a:xfrm>
            <a:custGeom>
              <a:avLst/>
              <a:gdLst/>
              <a:ahLst/>
              <a:cxnLst/>
              <a:rect l="l" t="t" r="r" b="b"/>
              <a:pathLst>
                <a:path w="409575" h="419100">
                  <a:moveTo>
                    <a:pt x="211494" y="419099"/>
                  </a:moveTo>
                  <a:lnTo>
                    <a:pt x="198080" y="419099"/>
                  </a:lnTo>
                  <a:lnTo>
                    <a:pt x="191389" y="418771"/>
                  </a:lnTo>
                  <a:lnTo>
                    <a:pt x="151759" y="412228"/>
                  </a:lnTo>
                  <a:lnTo>
                    <a:pt x="114166" y="398080"/>
                  </a:lnTo>
                  <a:lnTo>
                    <a:pt x="80056" y="376870"/>
                  </a:lnTo>
                  <a:lnTo>
                    <a:pt x="50739" y="349412"/>
                  </a:lnTo>
                  <a:lnTo>
                    <a:pt x="27342" y="316763"/>
                  </a:lnTo>
                  <a:lnTo>
                    <a:pt x="10765" y="280177"/>
                  </a:lnTo>
                  <a:lnTo>
                    <a:pt x="1643" y="241059"/>
                  </a:lnTo>
                  <a:lnTo>
                    <a:pt x="0" y="221019"/>
                  </a:lnTo>
                  <a:lnTo>
                    <a:pt x="0" y="214312"/>
                  </a:lnTo>
                  <a:lnTo>
                    <a:pt x="0" y="198080"/>
                  </a:lnTo>
                  <a:lnTo>
                    <a:pt x="5243" y="158257"/>
                  </a:lnTo>
                  <a:lnTo>
                    <a:pt x="18155" y="120222"/>
                  </a:lnTo>
                  <a:lnTo>
                    <a:pt x="38239" y="85436"/>
                  </a:lnTo>
                  <a:lnTo>
                    <a:pt x="64723" y="55238"/>
                  </a:lnTo>
                  <a:lnTo>
                    <a:pt x="96590" y="30786"/>
                  </a:lnTo>
                  <a:lnTo>
                    <a:pt x="132615" y="13021"/>
                  </a:lnTo>
                  <a:lnTo>
                    <a:pt x="171413" y="2626"/>
                  </a:lnTo>
                  <a:lnTo>
                    <a:pt x="198080" y="0"/>
                  </a:lnTo>
                  <a:lnTo>
                    <a:pt x="211494" y="0"/>
                  </a:lnTo>
                  <a:lnTo>
                    <a:pt x="251317" y="5243"/>
                  </a:lnTo>
                  <a:lnTo>
                    <a:pt x="289352" y="18155"/>
                  </a:lnTo>
                  <a:lnTo>
                    <a:pt x="324138" y="38239"/>
                  </a:lnTo>
                  <a:lnTo>
                    <a:pt x="354336" y="64723"/>
                  </a:lnTo>
                  <a:lnTo>
                    <a:pt x="378788" y="96590"/>
                  </a:lnTo>
                  <a:lnTo>
                    <a:pt x="396553" y="132615"/>
                  </a:lnTo>
                  <a:lnTo>
                    <a:pt x="406948" y="171413"/>
                  </a:lnTo>
                  <a:lnTo>
                    <a:pt x="409574" y="198080"/>
                  </a:lnTo>
                  <a:lnTo>
                    <a:pt x="409574" y="221019"/>
                  </a:lnTo>
                  <a:lnTo>
                    <a:pt x="404331" y="260842"/>
                  </a:lnTo>
                  <a:lnTo>
                    <a:pt x="391419" y="298877"/>
                  </a:lnTo>
                  <a:lnTo>
                    <a:pt x="371335" y="333662"/>
                  </a:lnTo>
                  <a:lnTo>
                    <a:pt x="344851" y="363861"/>
                  </a:lnTo>
                  <a:lnTo>
                    <a:pt x="312984" y="388313"/>
                  </a:lnTo>
                  <a:lnTo>
                    <a:pt x="276959" y="406078"/>
                  </a:lnTo>
                  <a:lnTo>
                    <a:pt x="238161" y="416473"/>
                  </a:lnTo>
                  <a:lnTo>
                    <a:pt x="218185" y="418771"/>
                  </a:lnTo>
                  <a:lnTo>
                    <a:pt x="211494" y="419099"/>
                  </a:lnTo>
                  <a:close/>
                </a:path>
              </a:pathLst>
            </a:custGeom>
            <a:solidFill>
              <a:srgbClr val="00002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1470967" y="5442610"/>
            <a:ext cx="4340225" cy="11017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156845">
              <a:lnSpc>
                <a:spcPct val="110500"/>
              </a:lnSpc>
              <a:spcBef>
                <a:spcPts val="95"/>
              </a:spcBef>
              <a:tabLst>
                <a:tab pos="4162425" algn="l"/>
              </a:tabLst>
            </a:pPr>
            <a:r>
              <a:rPr dirty="0" sz="2150" spc="-90" b="1">
                <a:solidFill>
                  <a:srgbClr val="48A7E2"/>
                </a:solidFill>
                <a:latin typeface="Arial"/>
                <a:cs typeface="Arial"/>
              </a:rPr>
              <a:t>P</a:t>
            </a:r>
            <a:r>
              <a:rPr dirty="0" sz="2150" spc="-15" b="1">
                <a:solidFill>
                  <a:srgbClr val="48A7E2"/>
                </a:solidFill>
                <a:latin typeface="Arial"/>
                <a:cs typeface="Arial"/>
              </a:rPr>
              <a:t>r</a:t>
            </a:r>
            <a:r>
              <a:rPr dirty="0" sz="2150" spc="-80" b="1">
                <a:solidFill>
                  <a:srgbClr val="48A7E2"/>
                </a:solidFill>
                <a:latin typeface="Arial"/>
                <a:cs typeface="Arial"/>
              </a:rPr>
              <a:t>e</a:t>
            </a:r>
            <a:r>
              <a:rPr dirty="0" sz="2150" spc="-155" b="1">
                <a:solidFill>
                  <a:srgbClr val="48A7E2"/>
                </a:solidFill>
                <a:latin typeface="Arial"/>
                <a:cs typeface="Arial"/>
              </a:rPr>
              <a:t>s</a:t>
            </a:r>
            <a:r>
              <a:rPr dirty="0" sz="2150" spc="-80" b="1">
                <a:solidFill>
                  <a:srgbClr val="48A7E2"/>
                </a:solidFill>
                <a:latin typeface="Arial"/>
                <a:cs typeface="Arial"/>
              </a:rPr>
              <a:t>e</a:t>
            </a:r>
            <a:r>
              <a:rPr dirty="0" sz="2150" spc="-40" b="1">
                <a:solidFill>
                  <a:srgbClr val="48A7E2"/>
                </a:solidFill>
                <a:latin typeface="Arial"/>
                <a:cs typeface="Arial"/>
              </a:rPr>
              <a:t>n</a:t>
            </a:r>
            <a:r>
              <a:rPr dirty="0" sz="2150" spc="25" b="1">
                <a:solidFill>
                  <a:srgbClr val="48A7E2"/>
                </a:solidFill>
                <a:latin typeface="Arial"/>
                <a:cs typeface="Arial"/>
              </a:rPr>
              <a:t>t</a:t>
            </a:r>
            <a:r>
              <a:rPr dirty="0" sz="2150" spc="-80" b="1">
                <a:solidFill>
                  <a:srgbClr val="48A7E2"/>
                </a:solidFill>
                <a:latin typeface="Arial"/>
                <a:cs typeface="Arial"/>
              </a:rPr>
              <a:t>a</a:t>
            </a:r>
            <a:r>
              <a:rPr dirty="0" sz="2150" spc="-225" b="1">
                <a:solidFill>
                  <a:srgbClr val="48A7E2"/>
                </a:solidFill>
                <a:latin typeface="Arial"/>
                <a:cs typeface="Arial"/>
              </a:rPr>
              <a:t>c</a:t>
            </a:r>
            <a:r>
              <a:rPr dirty="0" sz="2150" spc="-75" b="1">
                <a:solidFill>
                  <a:srgbClr val="48A7E2"/>
                </a:solidFill>
                <a:latin typeface="Arial"/>
                <a:cs typeface="Arial"/>
              </a:rPr>
              <a:t>i</a:t>
            </a:r>
            <a:r>
              <a:rPr dirty="0" sz="2150" spc="-120" b="1">
                <a:solidFill>
                  <a:srgbClr val="48A7E2"/>
                </a:solidFill>
                <a:latin typeface="Arial"/>
                <a:cs typeface="Arial"/>
              </a:rPr>
              <a:t>ó</a:t>
            </a:r>
            <a:r>
              <a:rPr dirty="0" sz="2150" spc="-40" b="1">
                <a:solidFill>
                  <a:srgbClr val="48A7E2"/>
                </a:solidFill>
                <a:latin typeface="Arial"/>
                <a:cs typeface="Arial"/>
              </a:rPr>
              <a:t>n</a:t>
            </a:r>
            <a:r>
              <a:rPr dirty="0" sz="2150" spc="-90" b="1">
                <a:solidFill>
                  <a:srgbClr val="48A7E2"/>
                </a:solidFill>
                <a:latin typeface="Arial"/>
                <a:cs typeface="Arial"/>
              </a:rPr>
              <a:t>,</a:t>
            </a:r>
            <a:r>
              <a:rPr dirty="0" sz="2150" spc="15" b="1">
                <a:solidFill>
                  <a:srgbClr val="48A7E2"/>
                </a:solidFill>
                <a:latin typeface="Arial"/>
                <a:cs typeface="Arial"/>
              </a:rPr>
              <a:t> </a:t>
            </a:r>
            <a:r>
              <a:rPr dirty="0" sz="2150" spc="-225" b="1">
                <a:solidFill>
                  <a:srgbClr val="48A7E2"/>
                </a:solidFill>
                <a:latin typeface="Arial"/>
                <a:cs typeface="Arial"/>
              </a:rPr>
              <a:t>c</a:t>
            </a:r>
            <a:r>
              <a:rPr dirty="0" sz="2150" spc="-120" b="1">
                <a:solidFill>
                  <a:srgbClr val="48A7E2"/>
                </a:solidFill>
                <a:latin typeface="Arial"/>
                <a:cs typeface="Arial"/>
              </a:rPr>
              <a:t>o</a:t>
            </a:r>
            <a:r>
              <a:rPr dirty="0" sz="2150" spc="-15" b="1">
                <a:solidFill>
                  <a:srgbClr val="48A7E2"/>
                </a:solidFill>
                <a:latin typeface="Arial"/>
                <a:cs typeface="Arial"/>
              </a:rPr>
              <a:t>rr</a:t>
            </a:r>
            <a:r>
              <a:rPr dirty="0" sz="2150" spc="-80" b="1">
                <a:solidFill>
                  <a:srgbClr val="48A7E2"/>
                </a:solidFill>
                <a:latin typeface="Arial"/>
                <a:cs typeface="Arial"/>
              </a:rPr>
              <a:t>e</a:t>
            </a:r>
            <a:r>
              <a:rPr dirty="0" sz="2150" spc="-225" b="1">
                <a:solidFill>
                  <a:srgbClr val="48A7E2"/>
                </a:solidFill>
                <a:latin typeface="Arial"/>
                <a:cs typeface="Arial"/>
              </a:rPr>
              <a:t>cc</a:t>
            </a:r>
            <a:r>
              <a:rPr dirty="0" sz="2150" spc="-75" b="1">
                <a:solidFill>
                  <a:srgbClr val="48A7E2"/>
                </a:solidFill>
                <a:latin typeface="Arial"/>
                <a:cs typeface="Arial"/>
              </a:rPr>
              <a:t>i</a:t>
            </a:r>
            <a:r>
              <a:rPr dirty="0" sz="2150" spc="-120" b="1">
                <a:solidFill>
                  <a:srgbClr val="48A7E2"/>
                </a:solidFill>
                <a:latin typeface="Arial"/>
                <a:cs typeface="Arial"/>
              </a:rPr>
              <a:t>ó</a:t>
            </a:r>
            <a:r>
              <a:rPr dirty="0" sz="2150" spc="-75" b="1">
                <a:solidFill>
                  <a:srgbClr val="48A7E2"/>
                </a:solidFill>
                <a:latin typeface="Arial"/>
                <a:cs typeface="Arial"/>
              </a:rPr>
              <a:t>n</a:t>
            </a:r>
            <a:r>
              <a:rPr dirty="0" sz="2150" spc="35" b="1">
                <a:solidFill>
                  <a:srgbClr val="48A7E2"/>
                </a:solidFill>
                <a:latin typeface="Arial"/>
                <a:cs typeface="Arial"/>
              </a:rPr>
              <a:t> </a:t>
            </a:r>
            <a:r>
              <a:rPr dirty="0" sz="2150" spc="-45" b="1">
                <a:solidFill>
                  <a:srgbClr val="48A7E2"/>
                </a:solidFill>
                <a:latin typeface="Arial"/>
                <a:cs typeface="Arial"/>
              </a:rPr>
              <a:t>d</a:t>
            </a:r>
            <a:r>
              <a:rPr dirty="0" sz="2150" spc="-45" b="1">
                <a:solidFill>
                  <a:srgbClr val="48A7E2"/>
                </a:solidFill>
                <a:latin typeface="Arial"/>
                <a:cs typeface="Arial"/>
              </a:rPr>
              <a:t>e</a:t>
            </a:r>
            <a:r>
              <a:rPr dirty="0" sz="2150" b="1">
                <a:solidFill>
                  <a:srgbClr val="48A7E2"/>
                </a:solidFill>
                <a:latin typeface="Arial"/>
                <a:cs typeface="Arial"/>
              </a:rPr>
              <a:t>	</a:t>
            </a:r>
            <a:r>
              <a:rPr dirty="0" sz="2150" spc="60" b="1">
                <a:solidFill>
                  <a:srgbClr val="48A7E2"/>
                </a:solidFill>
                <a:latin typeface="Arial"/>
                <a:cs typeface="Arial"/>
              </a:rPr>
              <a:t>4  </a:t>
            </a:r>
            <a:r>
              <a:rPr dirty="0" sz="2150" spc="-70" b="1">
                <a:solidFill>
                  <a:srgbClr val="48A7E2"/>
                </a:solidFill>
                <a:latin typeface="Arial"/>
                <a:cs typeface="Arial"/>
              </a:rPr>
              <a:t>errores</a:t>
            </a:r>
            <a:r>
              <a:rPr dirty="0" sz="2150" spc="5" b="1">
                <a:solidFill>
                  <a:srgbClr val="48A7E2"/>
                </a:solidFill>
                <a:latin typeface="Arial"/>
                <a:cs typeface="Arial"/>
              </a:rPr>
              <a:t> </a:t>
            </a:r>
            <a:r>
              <a:rPr dirty="0" sz="2150" spc="-80" b="1">
                <a:solidFill>
                  <a:srgbClr val="48A7E2"/>
                </a:solidFill>
                <a:latin typeface="Arial"/>
                <a:cs typeface="Arial"/>
              </a:rPr>
              <a:t>y</a:t>
            </a:r>
            <a:r>
              <a:rPr dirty="0" sz="2150" b="1">
                <a:solidFill>
                  <a:srgbClr val="48A7E2"/>
                </a:solidFill>
                <a:latin typeface="Arial"/>
                <a:cs typeface="Arial"/>
              </a:rPr>
              <a:t> </a:t>
            </a:r>
            <a:r>
              <a:rPr dirty="0" sz="2150" spc="-95" b="1">
                <a:solidFill>
                  <a:srgbClr val="48A7E2"/>
                </a:solidFill>
                <a:latin typeface="Arial"/>
                <a:cs typeface="Arial"/>
              </a:rPr>
              <a:t>modificaciones</a:t>
            </a:r>
            <a:r>
              <a:rPr dirty="0" sz="2150" spc="5" b="1">
                <a:solidFill>
                  <a:srgbClr val="48A7E2"/>
                </a:solidFill>
                <a:latin typeface="Arial"/>
                <a:cs typeface="Arial"/>
              </a:rPr>
              <a:t> </a:t>
            </a:r>
            <a:r>
              <a:rPr dirty="0" sz="2150" spc="-45" b="1">
                <a:solidFill>
                  <a:srgbClr val="48A7E2"/>
                </a:solidFill>
                <a:latin typeface="Arial"/>
                <a:cs typeface="Arial"/>
              </a:rPr>
              <a:t>de</a:t>
            </a:r>
            <a:r>
              <a:rPr dirty="0" sz="2150" spc="-30" b="1">
                <a:solidFill>
                  <a:srgbClr val="48A7E2"/>
                </a:solidFill>
                <a:latin typeface="Arial"/>
                <a:cs typeface="Arial"/>
              </a:rPr>
              <a:t> </a:t>
            </a:r>
            <a:r>
              <a:rPr dirty="0" sz="2150" spc="15" b="1">
                <a:solidFill>
                  <a:srgbClr val="48A7E2"/>
                </a:solidFill>
                <a:latin typeface="Arial"/>
                <a:cs typeface="Arial"/>
              </a:rPr>
              <a:t>la</a:t>
            </a:r>
            <a:endParaRPr sz="2150">
              <a:latin typeface="Arial"/>
              <a:cs typeface="Arial"/>
            </a:endParaRPr>
          </a:p>
          <a:p>
            <a:pPr marL="674370">
              <a:lnSpc>
                <a:spcPct val="100000"/>
              </a:lnSpc>
              <a:spcBef>
                <a:spcPts val="195"/>
              </a:spcBef>
            </a:pPr>
            <a:r>
              <a:rPr dirty="0" sz="2150" spc="-60" b="1">
                <a:solidFill>
                  <a:srgbClr val="48A7E2"/>
                </a:solidFill>
                <a:latin typeface="Arial"/>
                <a:cs typeface="Arial"/>
              </a:rPr>
              <a:t>memoria</a:t>
            </a:r>
            <a:r>
              <a:rPr dirty="0" sz="2150" spc="-50" b="1">
                <a:solidFill>
                  <a:srgbClr val="48A7E2"/>
                </a:solidFill>
                <a:latin typeface="Arial"/>
                <a:cs typeface="Arial"/>
              </a:rPr>
              <a:t> </a:t>
            </a:r>
            <a:r>
              <a:rPr dirty="0" sz="2150" spc="65" b="1">
                <a:solidFill>
                  <a:srgbClr val="48A7E2"/>
                </a:solidFill>
                <a:latin typeface="Arial"/>
                <a:cs typeface="Arial"/>
              </a:rPr>
              <a:t>(11</a:t>
            </a:r>
            <a:r>
              <a:rPr dirty="0" sz="2150" spc="-30" b="1">
                <a:solidFill>
                  <a:srgbClr val="48A7E2"/>
                </a:solidFill>
                <a:latin typeface="Arial"/>
                <a:cs typeface="Arial"/>
              </a:rPr>
              <a:t> </a:t>
            </a:r>
            <a:r>
              <a:rPr dirty="0" sz="2150" spc="-70" b="1">
                <a:solidFill>
                  <a:srgbClr val="48A7E2"/>
                </a:solidFill>
                <a:latin typeface="Arial"/>
                <a:cs typeface="Arial"/>
              </a:rPr>
              <a:t>horas)</a:t>
            </a:r>
            <a:endParaRPr sz="2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29999" cy="689609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11430000" cy="6896100"/>
          </a:xfrm>
          <a:custGeom>
            <a:avLst/>
            <a:gdLst/>
            <a:ahLst/>
            <a:cxnLst/>
            <a:rect l="l" t="t" r="r" b="b"/>
            <a:pathLst>
              <a:path w="11430000" h="6896100">
                <a:moveTo>
                  <a:pt x="11429999" y="6896099"/>
                </a:moveTo>
                <a:lnTo>
                  <a:pt x="0" y="6896099"/>
                </a:lnTo>
                <a:lnTo>
                  <a:pt x="0" y="0"/>
                </a:lnTo>
                <a:lnTo>
                  <a:pt x="11429999" y="0"/>
                </a:lnTo>
                <a:lnTo>
                  <a:pt x="11429999" y="6896099"/>
                </a:lnTo>
                <a:close/>
              </a:path>
            </a:pathLst>
          </a:custGeom>
          <a:solidFill>
            <a:srgbClr val="00002E">
              <a:alpha val="748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1345204" y="459283"/>
            <a:ext cx="8740140" cy="966469"/>
            <a:chOff x="1345204" y="459283"/>
            <a:chExt cx="8740140" cy="966469"/>
          </a:xfrm>
        </p:grpSpPr>
        <p:sp>
          <p:nvSpPr>
            <p:cNvPr id="5" name="object 5"/>
            <p:cNvSpPr/>
            <p:nvPr/>
          </p:nvSpPr>
          <p:spPr>
            <a:xfrm>
              <a:off x="1345204" y="459283"/>
              <a:ext cx="8740140" cy="966469"/>
            </a:xfrm>
            <a:custGeom>
              <a:avLst/>
              <a:gdLst/>
              <a:ahLst/>
              <a:cxnLst/>
              <a:rect l="l" t="t" r="r" b="b"/>
              <a:pathLst>
                <a:path w="8740140" h="966469">
                  <a:moveTo>
                    <a:pt x="8452143" y="1270"/>
                  </a:moveTo>
                  <a:lnTo>
                    <a:pt x="287446" y="1270"/>
                  </a:lnTo>
                  <a:lnTo>
                    <a:pt x="295244" y="0"/>
                  </a:lnTo>
                  <a:lnTo>
                    <a:pt x="8444346" y="0"/>
                  </a:lnTo>
                  <a:lnTo>
                    <a:pt x="8452143" y="1270"/>
                  </a:lnTo>
                  <a:close/>
                </a:path>
                <a:path w="8740140" h="966469">
                  <a:moveTo>
                    <a:pt x="8467673" y="963930"/>
                  </a:moveTo>
                  <a:lnTo>
                    <a:pt x="271917" y="963930"/>
                  </a:lnTo>
                  <a:lnTo>
                    <a:pt x="264195" y="962660"/>
                  </a:lnTo>
                  <a:lnTo>
                    <a:pt x="256501" y="960120"/>
                  </a:lnTo>
                  <a:lnTo>
                    <a:pt x="241234" y="957580"/>
                  </a:lnTo>
                  <a:lnTo>
                    <a:pt x="226154" y="952500"/>
                  </a:lnTo>
                  <a:lnTo>
                    <a:pt x="218692" y="951230"/>
                  </a:lnTo>
                  <a:lnTo>
                    <a:pt x="211296" y="948690"/>
                  </a:lnTo>
                  <a:lnTo>
                    <a:pt x="203965" y="944880"/>
                  </a:lnTo>
                  <a:lnTo>
                    <a:pt x="189504" y="939800"/>
                  </a:lnTo>
                  <a:lnTo>
                    <a:pt x="175364" y="932180"/>
                  </a:lnTo>
                  <a:lnTo>
                    <a:pt x="168417" y="929640"/>
                  </a:lnTo>
                  <a:lnTo>
                    <a:pt x="154802" y="922020"/>
                  </a:lnTo>
                  <a:lnTo>
                    <a:pt x="148143" y="916940"/>
                  </a:lnTo>
                  <a:lnTo>
                    <a:pt x="141583" y="913130"/>
                  </a:lnTo>
                  <a:lnTo>
                    <a:pt x="135129" y="908050"/>
                  </a:lnTo>
                  <a:lnTo>
                    <a:pt x="128790" y="904240"/>
                  </a:lnTo>
                  <a:lnTo>
                    <a:pt x="122566" y="899160"/>
                  </a:lnTo>
                  <a:lnTo>
                    <a:pt x="93275" y="873760"/>
                  </a:lnTo>
                  <a:lnTo>
                    <a:pt x="87809" y="867410"/>
                  </a:lnTo>
                  <a:lnTo>
                    <a:pt x="82486" y="862330"/>
                  </a:lnTo>
                  <a:lnTo>
                    <a:pt x="77304" y="855980"/>
                  </a:lnTo>
                  <a:lnTo>
                    <a:pt x="72265" y="849630"/>
                  </a:lnTo>
                  <a:lnTo>
                    <a:pt x="67375" y="844550"/>
                  </a:lnTo>
                  <a:lnTo>
                    <a:pt x="62639" y="838200"/>
                  </a:lnTo>
                  <a:lnTo>
                    <a:pt x="58057" y="831850"/>
                  </a:lnTo>
                  <a:lnTo>
                    <a:pt x="53629" y="825500"/>
                  </a:lnTo>
                  <a:lnTo>
                    <a:pt x="49361" y="817880"/>
                  </a:lnTo>
                  <a:lnTo>
                    <a:pt x="45258" y="811530"/>
                  </a:lnTo>
                  <a:lnTo>
                    <a:pt x="41319" y="805180"/>
                  </a:lnTo>
                  <a:lnTo>
                    <a:pt x="37546" y="798830"/>
                  </a:lnTo>
                  <a:lnTo>
                    <a:pt x="33941" y="791210"/>
                  </a:lnTo>
                  <a:lnTo>
                    <a:pt x="30510" y="784860"/>
                  </a:lnTo>
                  <a:lnTo>
                    <a:pt x="27253" y="777240"/>
                  </a:lnTo>
                  <a:lnTo>
                    <a:pt x="24170" y="769620"/>
                  </a:lnTo>
                  <a:lnTo>
                    <a:pt x="21264" y="763270"/>
                  </a:lnTo>
                  <a:lnTo>
                    <a:pt x="9457" y="725170"/>
                  </a:lnTo>
                  <a:lnTo>
                    <a:pt x="2301" y="687070"/>
                  </a:lnTo>
                  <a:lnTo>
                    <a:pt x="0" y="655320"/>
                  </a:lnTo>
                  <a:lnTo>
                    <a:pt x="0" y="309880"/>
                  </a:lnTo>
                  <a:lnTo>
                    <a:pt x="3354" y="271780"/>
                  </a:lnTo>
                  <a:lnTo>
                    <a:pt x="11450" y="233680"/>
                  </a:lnTo>
                  <a:lnTo>
                    <a:pt x="24170" y="195580"/>
                  </a:lnTo>
                  <a:lnTo>
                    <a:pt x="27253" y="189230"/>
                  </a:lnTo>
                  <a:lnTo>
                    <a:pt x="30510" y="181610"/>
                  </a:lnTo>
                  <a:lnTo>
                    <a:pt x="33941" y="175260"/>
                  </a:lnTo>
                  <a:lnTo>
                    <a:pt x="37546" y="167640"/>
                  </a:lnTo>
                  <a:lnTo>
                    <a:pt x="41319" y="161290"/>
                  </a:lnTo>
                  <a:lnTo>
                    <a:pt x="62639" y="128270"/>
                  </a:lnTo>
                  <a:lnTo>
                    <a:pt x="77304" y="110490"/>
                  </a:lnTo>
                  <a:lnTo>
                    <a:pt x="82486" y="104140"/>
                  </a:lnTo>
                  <a:lnTo>
                    <a:pt x="87809" y="97790"/>
                  </a:lnTo>
                  <a:lnTo>
                    <a:pt x="93275" y="92710"/>
                  </a:lnTo>
                  <a:lnTo>
                    <a:pt x="98877" y="87630"/>
                  </a:lnTo>
                  <a:lnTo>
                    <a:pt x="104607" y="82550"/>
                  </a:lnTo>
                  <a:lnTo>
                    <a:pt x="110467" y="76200"/>
                  </a:lnTo>
                  <a:lnTo>
                    <a:pt x="116455" y="71120"/>
                  </a:lnTo>
                  <a:lnTo>
                    <a:pt x="122566" y="67310"/>
                  </a:lnTo>
                  <a:lnTo>
                    <a:pt x="128790" y="62230"/>
                  </a:lnTo>
                  <a:lnTo>
                    <a:pt x="135129" y="57150"/>
                  </a:lnTo>
                  <a:lnTo>
                    <a:pt x="141583" y="53340"/>
                  </a:lnTo>
                  <a:lnTo>
                    <a:pt x="148143" y="48260"/>
                  </a:lnTo>
                  <a:lnTo>
                    <a:pt x="161560" y="40640"/>
                  </a:lnTo>
                  <a:lnTo>
                    <a:pt x="175364" y="33020"/>
                  </a:lnTo>
                  <a:lnTo>
                    <a:pt x="182393" y="30480"/>
                  </a:lnTo>
                  <a:lnTo>
                    <a:pt x="189504" y="26670"/>
                  </a:lnTo>
                  <a:lnTo>
                    <a:pt x="196698" y="24130"/>
                  </a:lnTo>
                  <a:lnTo>
                    <a:pt x="203965" y="20320"/>
                  </a:lnTo>
                  <a:lnTo>
                    <a:pt x="226154" y="12700"/>
                  </a:lnTo>
                  <a:lnTo>
                    <a:pt x="233670" y="11430"/>
                  </a:lnTo>
                  <a:lnTo>
                    <a:pt x="241234" y="8890"/>
                  </a:lnTo>
                  <a:lnTo>
                    <a:pt x="248844" y="7620"/>
                  </a:lnTo>
                  <a:lnTo>
                    <a:pt x="256501" y="5080"/>
                  </a:lnTo>
                  <a:lnTo>
                    <a:pt x="279668" y="1270"/>
                  </a:lnTo>
                  <a:lnTo>
                    <a:pt x="8459922" y="1270"/>
                  </a:lnTo>
                  <a:lnTo>
                    <a:pt x="8483089" y="5080"/>
                  </a:lnTo>
                  <a:lnTo>
                    <a:pt x="8490746" y="7620"/>
                  </a:lnTo>
                  <a:lnTo>
                    <a:pt x="8498356" y="8890"/>
                  </a:lnTo>
                  <a:lnTo>
                    <a:pt x="8505919" y="11430"/>
                  </a:lnTo>
                  <a:lnTo>
                    <a:pt x="8513436" y="12700"/>
                  </a:lnTo>
                  <a:lnTo>
                    <a:pt x="8535625" y="20320"/>
                  </a:lnTo>
                  <a:lnTo>
                    <a:pt x="8542891" y="24130"/>
                  </a:lnTo>
                  <a:lnTo>
                    <a:pt x="8550085" y="26670"/>
                  </a:lnTo>
                  <a:lnTo>
                    <a:pt x="8557196" y="30480"/>
                  </a:lnTo>
                  <a:lnTo>
                    <a:pt x="8564225" y="33020"/>
                  </a:lnTo>
                  <a:lnTo>
                    <a:pt x="8578028" y="40640"/>
                  </a:lnTo>
                  <a:lnTo>
                    <a:pt x="8591445" y="48260"/>
                  </a:lnTo>
                  <a:lnTo>
                    <a:pt x="8598005" y="53340"/>
                  </a:lnTo>
                  <a:lnTo>
                    <a:pt x="8599959" y="54610"/>
                  </a:lnTo>
                  <a:lnTo>
                    <a:pt x="305737" y="54610"/>
                  </a:lnTo>
                  <a:lnTo>
                    <a:pt x="280012" y="57150"/>
                  </a:lnTo>
                  <a:lnTo>
                    <a:pt x="229862" y="69850"/>
                  </a:lnTo>
                  <a:lnTo>
                    <a:pt x="194373" y="85090"/>
                  </a:lnTo>
                  <a:lnTo>
                    <a:pt x="161580" y="106680"/>
                  </a:lnTo>
                  <a:lnTo>
                    <a:pt x="132213" y="132080"/>
                  </a:lnTo>
                  <a:lnTo>
                    <a:pt x="106877" y="161290"/>
                  </a:lnTo>
                  <a:lnTo>
                    <a:pt x="86107" y="194310"/>
                  </a:lnTo>
                  <a:lnTo>
                    <a:pt x="70379" y="229870"/>
                  </a:lnTo>
                  <a:lnTo>
                    <a:pt x="60037" y="266700"/>
                  </a:lnTo>
                  <a:lnTo>
                    <a:pt x="55287" y="304800"/>
                  </a:lnTo>
                  <a:lnTo>
                    <a:pt x="54970" y="318770"/>
                  </a:lnTo>
                  <a:lnTo>
                    <a:pt x="54970" y="647700"/>
                  </a:lnTo>
                  <a:lnTo>
                    <a:pt x="57820" y="687070"/>
                  </a:lnTo>
                  <a:lnTo>
                    <a:pt x="70379" y="736600"/>
                  </a:lnTo>
                  <a:lnTo>
                    <a:pt x="86107" y="772160"/>
                  </a:lnTo>
                  <a:lnTo>
                    <a:pt x="106876" y="805180"/>
                  </a:lnTo>
                  <a:lnTo>
                    <a:pt x="132213" y="834390"/>
                  </a:lnTo>
                  <a:lnTo>
                    <a:pt x="161580" y="859790"/>
                  </a:lnTo>
                  <a:lnTo>
                    <a:pt x="194373" y="880110"/>
                  </a:lnTo>
                  <a:lnTo>
                    <a:pt x="229862" y="896620"/>
                  </a:lnTo>
                  <a:lnTo>
                    <a:pt x="280012" y="909320"/>
                  </a:lnTo>
                  <a:lnTo>
                    <a:pt x="305737" y="911860"/>
                  </a:lnTo>
                  <a:lnTo>
                    <a:pt x="8599960" y="911860"/>
                  </a:lnTo>
                  <a:lnTo>
                    <a:pt x="8598005" y="913130"/>
                  </a:lnTo>
                  <a:lnTo>
                    <a:pt x="8591445" y="916940"/>
                  </a:lnTo>
                  <a:lnTo>
                    <a:pt x="8584786" y="922020"/>
                  </a:lnTo>
                  <a:lnTo>
                    <a:pt x="8571171" y="929640"/>
                  </a:lnTo>
                  <a:lnTo>
                    <a:pt x="8564224" y="932180"/>
                  </a:lnTo>
                  <a:lnTo>
                    <a:pt x="8550084" y="939800"/>
                  </a:lnTo>
                  <a:lnTo>
                    <a:pt x="8535625" y="944880"/>
                  </a:lnTo>
                  <a:lnTo>
                    <a:pt x="8528294" y="948690"/>
                  </a:lnTo>
                  <a:lnTo>
                    <a:pt x="8520898" y="951230"/>
                  </a:lnTo>
                  <a:lnTo>
                    <a:pt x="8513437" y="952500"/>
                  </a:lnTo>
                  <a:lnTo>
                    <a:pt x="8498356" y="957580"/>
                  </a:lnTo>
                  <a:lnTo>
                    <a:pt x="8483089" y="960120"/>
                  </a:lnTo>
                  <a:lnTo>
                    <a:pt x="8475395" y="962660"/>
                  </a:lnTo>
                  <a:lnTo>
                    <a:pt x="8467673" y="963930"/>
                  </a:lnTo>
                  <a:close/>
                </a:path>
                <a:path w="8740140" h="966469">
                  <a:moveTo>
                    <a:pt x="8599960" y="911860"/>
                  </a:moveTo>
                  <a:lnTo>
                    <a:pt x="8433852" y="911860"/>
                  </a:lnTo>
                  <a:lnTo>
                    <a:pt x="8459576" y="909320"/>
                  </a:lnTo>
                  <a:lnTo>
                    <a:pt x="8484990" y="904240"/>
                  </a:lnTo>
                  <a:lnTo>
                    <a:pt x="8533666" y="886460"/>
                  </a:lnTo>
                  <a:lnTo>
                    <a:pt x="8567412" y="867410"/>
                  </a:lnTo>
                  <a:lnTo>
                    <a:pt x="8597991" y="843280"/>
                  </a:lnTo>
                  <a:lnTo>
                    <a:pt x="8624759" y="815340"/>
                  </a:lnTo>
                  <a:lnTo>
                    <a:pt x="8647108" y="783590"/>
                  </a:lnTo>
                  <a:lnTo>
                    <a:pt x="8664543" y="749300"/>
                  </a:lnTo>
                  <a:lnTo>
                    <a:pt x="8676713" y="712470"/>
                  </a:lnTo>
                  <a:lnTo>
                    <a:pt x="8683353" y="674370"/>
                  </a:lnTo>
                  <a:lnTo>
                    <a:pt x="8684620" y="647700"/>
                  </a:lnTo>
                  <a:lnTo>
                    <a:pt x="8684620" y="318770"/>
                  </a:lnTo>
                  <a:lnTo>
                    <a:pt x="8681769" y="279400"/>
                  </a:lnTo>
                  <a:lnTo>
                    <a:pt x="8673266" y="241300"/>
                  </a:lnTo>
                  <a:lnTo>
                    <a:pt x="8659293" y="205740"/>
                  </a:lnTo>
                  <a:lnTo>
                    <a:pt x="8640174" y="171450"/>
                  </a:lnTo>
                  <a:lnTo>
                    <a:pt x="8616314" y="140970"/>
                  </a:lnTo>
                  <a:lnTo>
                    <a:pt x="8588202" y="114300"/>
                  </a:lnTo>
                  <a:lnTo>
                    <a:pt x="8556463" y="91440"/>
                  </a:lnTo>
                  <a:lnTo>
                    <a:pt x="8509726" y="69850"/>
                  </a:lnTo>
                  <a:lnTo>
                    <a:pt x="8459576" y="57150"/>
                  </a:lnTo>
                  <a:lnTo>
                    <a:pt x="8433852" y="54610"/>
                  </a:lnTo>
                  <a:lnTo>
                    <a:pt x="8599959" y="54610"/>
                  </a:lnTo>
                  <a:lnTo>
                    <a:pt x="8604459" y="57150"/>
                  </a:lnTo>
                  <a:lnTo>
                    <a:pt x="8610799" y="62230"/>
                  </a:lnTo>
                  <a:lnTo>
                    <a:pt x="8617024" y="67310"/>
                  </a:lnTo>
                  <a:lnTo>
                    <a:pt x="8623135" y="71120"/>
                  </a:lnTo>
                  <a:lnTo>
                    <a:pt x="8629123" y="76200"/>
                  </a:lnTo>
                  <a:lnTo>
                    <a:pt x="8634983" y="82550"/>
                  </a:lnTo>
                  <a:lnTo>
                    <a:pt x="8640713" y="87630"/>
                  </a:lnTo>
                  <a:lnTo>
                    <a:pt x="8646314" y="92710"/>
                  </a:lnTo>
                  <a:lnTo>
                    <a:pt x="8651780" y="97790"/>
                  </a:lnTo>
                  <a:lnTo>
                    <a:pt x="8657104" y="104140"/>
                  </a:lnTo>
                  <a:lnTo>
                    <a:pt x="8662285" y="110490"/>
                  </a:lnTo>
                  <a:lnTo>
                    <a:pt x="8667323" y="115570"/>
                  </a:lnTo>
                  <a:lnTo>
                    <a:pt x="8690227" y="147320"/>
                  </a:lnTo>
                  <a:lnTo>
                    <a:pt x="8698269" y="161290"/>
                  </a:lnTo>
                  <a:lnTo>
                    <a:pt x="8702043" y="167640"/>
                  </a:lnTo>
                  <a:lnTo>
                    <a:pt x="8705648" y="175260"/>
                  </a:lnTo>
                  <a:lnTo>
                    <a:pt x="8709078" y="181610"/>
                  </a:lnTo>
                  <a:lnTo>
                    <a:pt x="8712335" y="189230"/>
                  </a:lnTo>
                  <a:lnTo>
                    <a:pt x="8725958" y="226060"/>
                  </a:lnTo>
                  <a:lnTo>
                    <a:pt x="8734992" y="264160"/>
                  </a:lnTo>
                  <a:lnTo>
                    <a:pt x="8739302" y="302260"/>
                  </a:lnTo>
                  <a:lnTo>
                    <a:pt x="8739590" y="309880"/>
                  </a:lnTo>
                  <a:lnTo>
                    <a:pt x="8739590" y="655320"/>
                  </a:lnTo>
                  <a:lnTo>
                    <a:pt x="8736235" y="694690"/>
                  </a:lnTo>
                  <a:lnTo>
                    <a:pt x="8728138" y="732790"/>
                  </a:lnTo>
                  <a:lnTo>
                    <a:pt x="8715419" y="769620"/>
                  </a:lnTo>
                  <a:lnTo>
                    <a:pt x="8712336" y="777240"/>
                  </a:lnTo>
                  <a:lnTo>
                    <a:pt x="8709078" y="784860"/>
                  </a:lnTo>
                  <a:lnTo>
                    <a:pt x="8705648" y="791210"/>
                  </a:lnTo>
                  <a:lnTo>
                    <a:pt x="8702043" y="798830"/>
                  </a:lnTo>
                  <a:lnTo>
                    <a:pt x="8698269" y="805180"/>
                  </a:lnTo>
                  <a:lnTo>
                    <a:pt x="8694331" y="811530"/>
                  </a:lnTo>
                  <a:lnTo>
                    <a:pt x="8690227" y="817880"/>
                  </a:lnTo>
                  <a:lnTo>
                    <a:pt x="8685959" y="825500"/>
                  </a:lnTo>
                  <a:lnTo>
                    <a:pt x="8681532" y="831850"/>
                  </a:lnTo>
                  <a:lnTo>
                    <a:pt x="8676950" y="838200"/>
                  </a:lnTo>
                  <a:lnTo>
                    <a:pt x="8672214" y="844550"/>
                  </a:lnTo>
                  <a:lnTo>
                    <a:pt x="8667323" y="849630"/>
                  </a:lnTo>
                  <a:lnTo>
                    <a:pt x="8662285" y="855980"/>
                  </a:lnTo>
                  <a:lnTo>
                    <a:pt x="8657104" y="862330"/>
                  </a:lnTo>
                  <a:lnTo>
                    <a:pt x="8651780" y="867410"/>
                  </a:lnTo>
                  <a:lnTo>
                    <a:pt x="8646314" y="873760"/>
                  </a:lnTo>
                  <a:lnTo>
                    <a:pt x="8617024" y="899160"/>
                  </a:lnTo>
                  <a:lnTo>
                    <a:pt x="8604459" y="908050"/>
                  </a:lnTo>
                  <a:lnTo>
                    <a:pt x="8599960" y="911860"/>
                  </a:lnTo>
                  <a:close/>
                </a:path>
                <a:path w="8740140" h="966469">
                  <a:moveTo>
                    <a:pt x="8444346" y="966470"/>
                  </a:moveTo>
                  <a:lnTo>
                    <a:pt x="295244" y="966470"/>
                  </a:lnTo>
                  <a:lnTo>
                    <a:pt x="279668" y="963930"/>
                  </a:lnTo>
                  <a:lnTo>
                    <a:pt x="8459922" y="963930"/>
                  </a:lnTo>
                  <a:lnTo>
                    <a:pt x="8444346" y="966470"/>
                  </a:lnTo>
                  <a:close/>
                </a:path>
              </a:pathLst>
            </a:custGeom>
            <a:solidFill>
              <a:srgbClr val="2525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390649" y="504907"/>
              <a:ext cx="8648700" cy="876300"/>
            </a:xfrm>
            <a:custGeom>
              <a:avLst/>
              <a:gdLst/>
              <a:ahLst/>
              <a:cxnLst/>
              <a:rect l="l" t="t" r="r" b="b"/>
              <a:pathLst>
                <a:path w="8648700" h="876300">
                  <a:moveTo>
                    <a:pt x="8382159" y="876135"/>
                  </a:moveTo>
                  <a:lnTo>
                    <a:pt x="266540" y="876135"/>
                  </a:lnTo>
                  <a:lnTo>
                    <a:pt x="253149" y="875477"/>
                  </a:lnTo>
                  <a:lnTo>
                    <a:pt x="213377" y="869578"/>
                  </a:lnTo>
                  <a:lnTo>
                    <a:pt x="174909" y="857908"/>
                  </a:lnTo>
                  <a:lnTo>
                    <a:pt x="138562" y="840718"/>
                  </a:lnTo>
                  <a:lnTo>
                    <a:pt x="105138" y="818385"/>
                  </a:lnTo>
                  <a:lnTo>
                    <a:pt x="75347" y="791383"/>
                  </a:lnTo>
                  <a:lnTo>
                    <a:pt x="49845" y="760309"/>
                  </a:lnTo>
                  <a:lnTo>
                    <a:pt x="29175" y="725823"/>
                  </a:lnTo>
                  <a:lnTo>
                    <a:pt x="13791" y="688684"/>
                  </a:lnTo>
                  <a:lnTo>
                    <a:pt x="4022" y="649682"/>
                  </a:lnTo>
                  <a:lnTo>
                    <a:pt x="82" y="609677"/>
                  </a:lnTo>
                  <a:lnTo>
                    <a:pt x="0" y="602969"/>
                  </a:lnTo>
                  <a:lnTo>
                    <a:pt x="82" y="266458"/>
                  </a:lnTo>
                  <a:lnTo>
                    <a:pt x="4022" y="226453"/>
                  </a:lnTo>
                  <a:lnTo>
                    <a:pt x="13791" y="187451"/>
                  </a:lnTo>
                  <a:lnTo>
                    <a:pt x="29175" y="150312"/>
                  </a:lnTo>
                  <a:lnTo>
                    <a:pt x="49845" y="115825"/>
                  </a:lnTo>
                  <a:lnTo>
                    <a:pt x="75347" y="84751"/>
                  </a:lnTo>
                  <a:lnTo>
                    <a:pt x="105138" y="57750"/>
                  </a:lnTo>
                  <a:lnTo>
                    <a:pt x="138562" y="35417"/>
                  </a:lnTo>
                  <a:lnTo>
                    <a:pt x="174909" y="18226"/>
                  </a:lnTo>
                  <a:lnTo>
                    <a:pt x="213377" y="6557"/>
                  </a:lnTo>
                  <a:lnTo>
                    <a:pt x="253149" y="657"/>
                  </a:lnTo>
                  <a:lnTo>
                    <a:pt x="266540" y="0"/>
                  </a:lnTo>
                  <a:lnTo>
                    <a:pt x="8382159" y="0"/>
                  </a:lnTo>
                  <a:lnTo>
                    <a:pt x="8422163" y="3940"/>
                  </a:lnTo>
                  <a:lnTo>
                    <a:pt x="8461164" y="13709"/>
                  </a:lnTo>
                  <a:lnTo>
                    <a:pt x="8498304" y="29093"/>
                  </a:lnTo>
                  <a:lnTo>
                    <a:pt x="8532791" y="49763"/>
                  </a:lnTo>
                  <a:lnTo>
                    <a:pt x="8563864" y="75265"/>
                  </a:lnTo>
                  <a:lnTo>
                    <a:pt x="8590865" y="105056"/>
                  </a:lnTo>
                  <a:lnTo>
                    <a:pt x="8613198" y="138480"/>
                  </a:lnTo>
                  <a:lnTo>
                    <a:pt x="8630389" y="174827"/>
                  </a:lnTo>
                  <a:lnTo>
                    <a:pt x="8642058" y="213295"/>
                  </a:lnTo>
                  <a:lnTo>
                    <a:pt x="8647959" y="253066"/>
                  </a:lnTo>
                  <a:lnTo>
                    <a:pt x="8648617" y="266458"/>
                  </a:lnTo>
                  <a:lnTo>
                    <a:pt x="8648617" y="609677"/>
                  </a:lnTo>
                  <a:lnTo>
                    <a:pt x="8644675" y="649682"/>
                  </a:lnTo>
                  <a:lnTo>
                    <a:pt x="8634906" y="688684"/>
                  </a:lnTo>
                  <a:lnTo>
                    <a:pt x="8619522" y="725823"/>
                  </a:lnTo>
                  <a:lnTo>
                    <a:pt x="8598852" y="760309"/>
                  </a:lnTo>
                  <a:lnTo>
                    <a:pt x="8573351" y="791383"/>
                  </a:lnTo>
                  <a:lnTo>
                    <a:pt x="8543559" y="818385"/>
                  </a:lnTo>
                  <a:lnTo>
                    <a:pt x="8510135" y="840718"/>
                  </a:lnTo>
                  <a:lnTo>
                    <a:pt x="8473789" y="857908"/>
                  </a:lnTo>
                  <a:lnTo>
                    <a:pt x="8435321" y="869578"/>
                  </a:lnTo>
                  <a:lnTo>
                    <a:pt x="8395550" y="875477"/>
                  </a:lnTo>
                  <a:lnTo>
                    <a:pt x="8382159" y="876135"/>
                  </a:lnTo>
                  <a:close/>
                </a:path>
              </a:pathLst>
            </a:custGeom>
            <a:solidFill>
              <a:srgbClr val="00002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83025" y="617759"/>
            <a:ext cx="3665854" cy="57213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80"/>
              <a:t>BASE</a:t>
            </a:r>
            <a:r>
              <a:rPr dirty="0" spc="-15"/>
              <a:t> </a:t>
            </a:r>
            <a:r>
              <a:rPr dirty="0" spc="-50"/>
              <a:t>DE</a:t>
            </a:r>
            <a:r>
              <a:rPr dirty="0" spc="-15"/>
              <a:t> </a:t>
            </a:r>
            <a:r>
              <a:rPr dirty="0" spc="-40"/>
              <a:t>DATOS</a:t>
            </a: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05100" y="1571624"/>
            <a:ext cx="6019799" cy="481964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29999" cy="600074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11430000" cy="6000750"/>
          </a:xfrm>
          <a:custGeom>
            <a:avLst/>
            <a:gdLst/>
            <a:ahLst/>
            <a:cxnLst/>
            <a:rect l="l" t="t" r="r" b="b"/>
            <a:pathLst>
              <a:path w="11430000" h="6000750">
                <a:moveTo>
                  <a:pt x="11429999" y="6000749"/>
                </a:moveTo>
                <a:lnTo>
                  <a:pt x="0" y="6000749"/>
                </a:lnTo>
                <a:lnTo>
                  <a:pt x="0" y="0"/>
                </a:lnTo>
                <a:lnTo>
                  <a:pt x="11429999" y="0"/>
                </a:lnTo>
                <a:lnTo>
                  <a:pt x="11429999" y="6000749"/>
                </a:lnTo>
                <a:close/>
              </a:path>
            </a:pathLst>
          </a:custGeom>
          <a:solidFill>
            <a:srgbClr val="00002E">
              <a:alpha val="748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1345204" y="906958"/>
            <a:ext cx="8740140" cy="976630"/>
            <a:chOff x="1345204" y="906958"/>
            <a:chExt cx="8740140" cy="976630"/>
          </a:xfrm>
        </p:grpSpPr>
        <p:sp>
          <p:nvSpPr>
            <p:cNvPr id="5" name="object 5"/>
            <p:cNvSpPr/>
            <p:nvPr/>
          </p:nvSpPr>
          <p:spPr>
            <a:xfrm>
              <a:off x="1345204" y="906958"/>
              <a:ext cx="8740140" cy="976630"/>
            </a:xfrm>
            <a:custGeom>
              <a:avLst/>
              <a:gdLst/>
              <a:ahLst/>
              <a:cxnLst/>
              <a:rect l="l" t="t" r="r" b="b"/>
              <a:pathLst>
                <a:path w="8740140" h="976630">
                  <a:moveTo>
                    <a:pt x="8452143" y="1270"/>
                  </a:moveTo>
                  <a:lnTo>
                    <a:pt x="287446" y="1270"/>
                  </a:lnTo>
                  <a:lnTo>
                    <a:pt x="295244" y="0"/>
                  </a:lnTo>
                  <a:lnTo>
                    <a:pt x="8444346" y="0"/>
                  </a:lnTo>
                  <a:lnTo>
                    <a:pt x="8452143" y="1270"/>
                  </a:lnTo>
                  <a:close/>
                </a:path>
                <a:path w="8740140" h="976630">
                  <a:moveTo>
                    <a:pt x="8452143" y="975360"/>
                  </a:moveTo>
                  <a:lnTo>
                    <a:pt x="287446" y="975360"/>
                  </a:lnTo>
                  <a:lnTo>
                    <a:pt x="248844" y="969010"/>
                  </a:lnTo>
                  <a:lnTo>
                    <a:pt x="241234" y="966470"/>
                  </a:lnTo>
                  <a:lnTo>
                    <a:pt x="233670" y="965200"/>
                  </a:lnTo>
                  <a:lnTo>
                    <a:pt x="196698" y="952500"/>
                  </a:lnTo>
                  <a:lnTo>
                    <a:pt x="189504" y="948690"/>
                  </a:lnTo>
                  <a:lnTo>
                    <a:pt x="182393" y="946150"/>
                  </a:lnTo>
                  <a:lnTo>
                    <a:pt x="161560" y="934720"/>
                  </a:lnTo>
                  <a:lnTo>
                    <a:pt x="148143" y="927100"/>
                  </a:lnTo>
                  <a:lnTo>
                    <a:pt x="141583" y="922020"/>
                  </a:lnTo>
                  <a:lnTo>
                    <a:pt x="135129" y="918210"/>
                  </a:lnTo>
                  <a:lnTo>
                    <a:pt x="128790" y="913130"/>
                  </a:lnTo>
                  <a:lnTo>
                    <a:pt x="122566" y="909320"/>
                  </a:lnTo>
                  <a:lnTo>
                    <a:pt x="116455" y="904240"/>
                  </a:lnTo>
                  <a:lnTo>
                    <a:pt x="110467" y="899160"/>
                  </a:lnTo>
                  <a:lnTo>
                    <a:pt x="104607" y="894080"/>
                  </a:lnTo>
                  <a:lnTo>
                    <a:pt x="98877" y="889000"/>
                  </a:lnTo>
                  <a:lnTo>
                    <a:pt x="93275" y="882650"/>
                  </a:lnTo>
                  <a:lnTo>
                    <a:pt x="87809" y="877570"/>
                  </a:lnTo>
                  <a:lnTo>
                    <a:pt x="82486" y="871220"/>
                  </a:lnTo>
                  <a:lnTo>
                    <a:pt x="77304" y="866140"/>
                  </a:lnTo>
                  <a:lnTo>
                    <a:pt x="72265" y="859790"/>
                  </a:lnTo>
                  <a:lnTo>
                    <a:pt x="49361" y="828040"/>
                  </a:lnTo>
                  <a:lnTo>
                    <a:pt x="41319" y="814070"/>
                  </a:lnTo>
                  <a:lnTo>
                    <a:pt x="37546" y="807720"/>
                  </a:lnTo>
                  <a:lnTo>
                    <a:pt x="33941" y="801370"/>
                  </a:lnTo>
                  <a:lnTo>
                    <a:pt x="30510" y="793750"/>
                  </a:lnTo>
                  <a:lnTo>
                    <a:pt x="27253" y="786130"/>
                  </a:lnTo>
                  <a:lnTo>
                    <a:pt x="24170" y="779780"/>
                  </a:lnTo>
                  <a:lnTo>
                    <a:pt x="21264" y="772160"/>
                  </a:lnTo>
                  <a:lnTo>
                    <a:pt x="18538" y="764540"/>
                  </a:lnTo>
                  <a:lnTo>
                    <a:pt x="15994" y="756920"/>
                  </a:lnTo>
                  <a:lnTo>
                    <a:pt x="13630" y="750570"/>
                  </a:lnTo>
                  <a:lnTo>
                    <a:pt x="4596" y="712470"/>
                  </a:lnTo>
                  <a:lnTo>
                    <a:pt x="287" y="673100"/>
                  </a:lnTo>
                  <a:lnTo>
                    <a:pt x="0" y="665480"/>
                  </a:lnTo>
                  <a:lnTo>
                    <a:pt x="0" y="309880"/>
                  </a:lnTo>
                  <a:lnTo>
                    <a:pt x="3354" y="271780"/>
                  </a:lnTo>
                  <a:lnTo>
                    <a:pt x="11450" y="233680"/>
                  </a:lnTo>
                  <a:lnTo>
                    <a:pt x="24170" y="195580"/>
                  </a:lnTo>
                  <a:lnTo>
                    <a:pt x="27253" y="189230"/>
                  </a:lnTo>
                  <a:lnTo>
                    <a:pt x="30510" y="181610"/>
                  </a:lnTo>
                  <a:lnTo>
                    <a:pt x="33941" y="175260"/>
                  </a:lnTo>
                  <a:lnTo>
                    <a:pt x="37546" y="167640"/>
                  </a:lnTo>
                  <a:lnTo>
                    <a:pt x="41319" y="161290"/>
                  </a:lnTo>
                  <a:lnTo>
                    <a:pt x="62639" y="128270"/>
                  </a:lnTo>
                  <a:lnTo>
                    <a:pt x="77304" y="110490"/>
                  </a:lnTo>
                  <a:lnTo>
                    <a:pt x="82486" y="104140"/>
                  </a:lnTo>
                  <a:lnTo>
                    <a:pt x="87809" y="97790"/>
                  </a:lnTo>
                  <a:lnTo>
                    <a:pt x="93275" y="92710"/>
                  </a:lnTo>
                  <a:lnTo>
                    <a:pt x="98877" y="87630"/>
                  </a:lnTo>
                  <a:lnTo>
                    <a:pt x="104607" y="82550"/>
                  </a:lnTo>
                  <a:lnTo>
                    <a:pt x="110467" y="76200"/>
                  </a:lnTo>
                  <a:lnTo>
                    <a:pt x="116455" y="71120"/>
                  </a:lnTo>
                  <a:lnTo>
                    <a:pt x="122566" y="67310"/>
                  </a:lnTo>
                  <a:lnTo>
                    <a:pt x="128790" y="62230"/>
                  </a:lnTo>
                  <a:lnTo>
                    <a:pt x="135129" y="57150"/>
                  </a:lnTo>
                  <a:lnTo>
                    <a:pt x="141583" y="53340"/>
                  </a:lnTo>
                  <a:lnTo>
                    <a:pt x="148143" y="48260"/>
                  </a:lnTo>
                  <a:lnTo>
                    <a:pt x="161560" y="40640"/>
                  </a:lnTo>
                  <a:lnTo>
                    <a:pt x="175364" y="33020"/>
                  </a:lnTo>
                  <a:lnTo>
                    <a:pt x="182393" y="30480"/>
                  </a:lnTo>
                  <a:lnTo>
                    <a:pt x="189504" y="26670"/>
                  </a:lnTo>
                  <a:lnTo>
                    <a:pt x="196698" y="24130"/>
                  </a:lnTo>
                  <a:lnTo>
                    <a:pt x="203965" y="20320"/>
                  </a:lnTo>
                  <a:lnTo>
                    <a:pt x="226154" y="12700"/>
                  </a:lnTo>
                  <a:lnTo>
                    <a:pt x="233670" y="11430"/>
                  </a:lnTo>
                  <a:lnTo>
                    <a:pt x="241234" y="8890"/>
                  </a:lnTo>
                  <a:lnTo>
                    <a:pt x="248844" y="7620"/>
                  </a:lnTo>
                  <a:lnTo>
                    <a:pt x="256501" y="5080"/>
                  </a:lnTo>
                  <a:lnTo>
                    <a:pt x="279668" y="1270"/>
                  </a:lnTo>
                  <a:lnTo>
                    <a:pt x="8459922" y="1270"/>
                  </a:lnTo>
                  <a:lnTo>
                    <a:pt x="8483089" y="5080"/>
                  </a:lnTo>
                  <a:lnTo>
                    <a:pt x="8490746" y="7620"/>
                  </a:lnTo>
                  <a:lnTo>
                    <a:pt x="8498356" y="8890"/>
                  </a:lnTo>
                  <a:lnTo>
                    <a:pt x="8505919" y="11430"/>
                  </a:lnTo>
                  <a:lnTo>
                    <a:pt x="8513436" y="12700"/>
                  </a:lnTo>
                  <a:lnTo>
                    <a:pt x="8535625" y="20320"/>
                  </a:lnTo>
                  <a:lnTo>
                    <a:pt x="8542891" y="24130"/>
                  </a:lnTo>
                  <a:lnTo>
                    <a:pt x="8550085" y="26670"/>
                  </a:lnTo>
                  <a:lnTo>
                    <a:pt x="8557196" y="30480"/>
                  </a:lnTo>
                  <a:lnTo>
                    <a:pt x="8564225" y="33020"/>
                  </a:lnTo>
                  <a:lnTo>
                    <a:pt x="8578028" y="40640"/>
                  </a:lnTo>
                  <a:lnTo>
                    <a:pt x="8591445" y="48260"/>
                  </a:lnTo>
                  <a:lnTo>
                    <a:pt x="8598005" y="53340"/>
                  </a:lnTo>
                  <a:lnTo>
                    <a:pt x="8599960" y="54610"/>
                  </a:lnTo>
                  <a:lnTo>
                    <a:pt x="305737" y="54610"/>
                  </a:lnTo>
                  <a:lnTo>
                    <a:pt x="280012" y="57150"/>
                  </a:lnTo>
                  <a:lnTo>
                    <a:pt x="229862" y="69850"/>
                  </a:lnTo>
                  <a:lnTo>
                    <a:pt x="194373" y="85090"/>
                  </a:lnTo>
                  <a:lnTo>
                    <a:pt x="161580" y="106680"/>
                  </a:lnTo>
                  <a:lnTo>
                    <a:pt x="132213" y="132080"/>
                  </a:lnTo>
                  <a:lnTo>
                    <a:pt x="106877" y="161290"/>
                  </a:lnTo>
                  <a:lnTo>
                    <a:pt x="86107" y="194310"/>
                  </a:lnTo>
                  <a:lnTo>
                    <a:pt x="70379" y="229870"/>
                  </a:lnTo>
                  <a:lnTo>
                    <a:pt x="60037" y="266700"/>
                  </a:lnTo>
                  <a:lnTo>
                    <a:pt x="55287" y="304800"/>
                  </a:lnTo>
                  <a:lnTo>
                    <a:pt x="54970" y="318770"/>
                  </a:lnTo>
                  <a:lnTo>
                    <a:pt x="54970" y="657860"/>
                  </a:lnTo>
                  <a:lnTo>
                    <a:pt x="57820" y="695960"/>
                  </a:lnTo>
                  <a:lnTo>
                    <a:pt x="66323" y="734060"/>
                  </a:lnTo>
                  <a:lnTo>
                    <a:pt x="86107" y="782320"/>
                  </a:lnTo>
                  <a:lnTo>
                    <a:pt x="92480" y="792480"/>
                  </a:lnTo>
                  <a:lnTo>
                    <a:pt x="99415" y="803910"/>
                  </a:lnTo>
                  <a:lnTo>
                    <a:pt x="123275" y="834390"/>
                  </a:lnTo>
                  <a:lnTo>
                    <a:pt x="151387" y="861060"/>
                  </a:lnTo>
                  <a:lnTo>
                    <a:pt x="183125" y="883920"/>
                  </a:lnTo>
                  <a:lnTo>
                    <a:pt x="205922" y="895350"/>
                  </a:lnTo>
                  <a:lnTo>
                    <a:pt x="217771" y="901700"/>
                  </a:lnTo>
                  <a:lnTo>
                    <a:pt x="254598" y="913130"/>
                  </a:lnTo>
                  <a:lnTo>
                    <a:pt x="280012" y="918210"/>
                  </a:lnTo>
                  <a:lnTo>
                    <a:pt x="305737" y="920750"/>
                  </a:lnTo>
                  <a:lnTo>
                    <a:pt x="8599959" y="920750"/>
                  </a:lnTo>
                  <a:lnTo>
                    <a:pt x="8598005" y="922020"/>
                  </a:lnTo>
                  <a:lnTo>
                    <a:pt x="8591445" y="927100"/>
                  </a:lnTo>
                  <a:lnTo>
                    <a:pt x="8578028" y="934720"/>
                  </a:lnTo>
                  <a:lnTo>
                    <a:pt x="8557195" y="946150"/>
                  </a:lnTo>
                  <a:lnTo>
                    <a:pt x="8550084" y="948690"/>
                  </a:lnTo>
                  <a:lnTo>
                    <a:pt x="8542891" y="952500"/>
                  </a:lnTo>
                  <a:lnTo>
                    <a:pt x="8505920" y="965200"/>
                  </a:lnTo>
                  <a:lnTo>
                    <a:pt x="8498356" y="966470"/>
                  </a:lnTo>
                  <a:lnTo>
                    <a:pt x="8490746" y="969010"/>
                  </a:lnTo>
                  <a:lnTo>
                    <a:pt x="8452143" y="975360"/>
                  </a:lnTo>
                  <a:close/>
                </a:path>
                <a:path w="8740140" h="976630">
                  <a:moveTo>
                    <a:pt x="8599959" y="920750"/>
                  </a:moveTo>
                  <a:lnTo>
                    <a:pt x="8433852" y="920750"/>
                  </a:lnTo>
                  <a:lnTo>
                    <a:pt x="8459576" y="918210"/>
                  </a:lnTo>
                  <a:lnTo>
                    <a:pt x="8484990" y="913130"/>
                  </a:lnTo>
                  <a:lnTo>
                    <a:pt x="8521818" y="901700"/>
                  </a:lnTo>
                  <a:lnTo>
                    <a:pt x="8533666" y="895350"/>
                  </a:lnTo>
                  <a:lnTo>
                    <a:pt x="8545215" y="890270"/>
                  </a:lnTo>
                  <a:lnTo>
                    <a:pt x="8578009" y="868680"/>
                  </a:lnTo>
                  <a:lnTo>
                    <a:pt x="8616313" y="834390"/>
                  </a:lnTo>
                  <a:lnTo>
                    <a:pt x="8640173" y="803910"/>
                  </a:lnTo>
                  <a:lnTo>
                    <a:pt x="8647108" y="792480"/>
                  </a:lnTo>
                  <a:lnTo>
                    <a:pt x="8653481" y="782320"/>
                  </a:lnTo>
                  <a:lnTo>
                    <a:pt x="8669209" y="746760"/>
                  </a:lnTo>
                  <a:lnTo>
                    <a:pt x="8679551" y="708660"/>
                  </a:lnTo>
                  <a:lnTo>
                    <a:pt x="8684303" y="670560"/>
                  </a:lnTo>
                  <a:lnTo>
                    <a:pt x="8684620" y="657860"/>
                  </a:lnTo>
                  <a:lnTo>
                    <a:pt x="8684620" y="318770"/>
                  </a:lnTo>
                  <a:lnTo>
                    <a:pt x="8681769" y="279400"/>
                  </a:lnTo>
                  <a:lnTo>
                    <a:pt x="8673266" y="241300"/>
                  </a:lnTo>
                  <a:lnTo>
                    <a:pt x="8659293" y="205740"/>
                  </a:lnTo>
                  <a:lnTo>
                    <a:pt x="8640174" y="171450"/>
                  </a:lnTo>
                  <a:lnTo>
                    <a:pt x="8616314" y="140970"/>
                  </a:lnTo>
                  <a:lnTo>
                    <a:pt x="8588202" y="114300"/>
                  </a:lnTo>
                  <a:lnTo>
                    <a:pt x="8556463" y="91440"/>
                  </a:lnTo>
                  <a:lnTo>
                    <a:pt x="8509726" y="69850"/>
                  </a:lnTo>
                  <a:lnTo>
                    <a:pt x="8459576" y="57150"/>
                  </a:lnTo>
                  <a:lnTo>
                    <a:pt x="8433852" y="54610"/>
                  </a:lnTo>
                  <a:lnTo>
                    <a:pt x="8599960" y="54610"/>
                  </a:lnTo>
                  <a:lnTo>
                    <a:pt x="8604459" y="57150"/>
                  </a:lnTo>
                  <a:lnTo>
                    <a:pt x="8610799" y="62230"/>
                  </a:lnTo>
                  <a:lnTo>
                    <a:pt x="8617024" y="67310"/>
                  </a:lnTo>
                  <a:lnTo>
                    <a:pt x="8623135" y="71120"/>
                  </a:lnTo>
                  <a:lnTo>
                    <a:pt x="8629123" y="76200"/>
                  </a:lnTo>
                  <a:lnTo>
                    <a:pt x="8634983" y="82550"/>
                  </a:lnTo>
                  <a:lnTo>
                    <a:pt x="8640713" y="87630"/>
                  </a:lnTo>
                  <a:lnTo>
                    <a:pt x="8646314" y="92710"/>
                  </a:lnTo>
                  <a:lnTo>
                    <a:pt x="8651780" y="97790"/>
                  </a:lnTo>
                  <a:lnTo>
                    <a:pt x="8657104" y="104140"/>
                  </a:lnTo>
                  <a:lnTo>
                    <a:pt x="8662285" y="110490"/>
                  </a:lnTo>
                  <a:lnTo>
                    <a:pt x="8667323" y="115570"/>
                  </a:lnTo>
                  <a:lnTo>
                    <a:pt x="8690227" y="147320"/>
                  </a:lnTo>
                  <a:lnTo>
                    <a:pt x="8698269" y="161290"/>
                  </a:lnTo>
                  <a:lnTo>
                    <a:pt x="8702043" y="167640"/>
                  </a:lnTo>
                  <a:lnTo>
                    <a:pt x="8705648" y="175260"/>
                  </a:lnTo>
                  <a:lnTo>
                    <a:pt x="8709078" y="181610"/>
                  </a:lnTo>
                  <a:lnTo>
                    <a:pt x="8712335" y="189230"/>
                  </a:lnTo>
                  <a:lnTo>
                    <a:pt x="8725958" y="226060"/>
                  </a:lnTo>
                  <a:lnTo>
                    <a:pt x="8734992" y="264160"/>
                  </a:lnTo>
                  <a:lnTo>
                    <a:pt x="8739302" y="302260"/>
                  </a:lnTo>
                  <a:lnTo>
                    <a:pt x="8739590" y="309880"/>
                  </a:lnTo>
                  <a:lnTo>
                    <a:pt x="8739590" y="665480"/>
                  </a:lnTo>
                  <a:lnTo>
                    <a:pt x="8736235" y="704850"/>
                  </a:lnTo>
                  <a:lnTo>
                    <a:pt x="8728138" y="742950"/>
                  </a:lnTo>
                  <a:lnTo>
                    <a:pt x="8723594" y="756920"/>
                  </a:lnTo>
                  <a:lnTo>
                    <a:pt x="8721050" y="764540"/>
                  </a:lnTo>
                  <a:lnTo>
                    <a:pt x="8718325" y="772160"/>
                  </a:lnTo>
                  <a:lnTo>
                    <a:pt x="8715419" y="779780"/>
                  </a:lnTo>
                  <a:lnTo>
                    <a:pt x="8712336" y="786130"/>
                  </a:lnTo>
                  <a:lnTo>
                    <a:pt x="8709078" y="793750"/>
                  </a:lnTo>
                  <a:lnTo>
                    <a:pt x="8705648" y="801370"/>
                  </a:lnTo>
                  <a:lnTo>
                    <a:pt x="8702043" y="807720"/>
                  </a:lnTo>
                  <a:lnTo>
                    <a:pt x="8698269" y="814070"/>
                  </a:lnTo>
                  <a:lnTo>
                    <a:pt x="8694331" y="821690"/>
                  </a:lnTo>
                  <a:lnTo>
                    <a:pt x="8672214" y="853440"/>
                  </a:lnTo>
                  <a:lnTo>
                    <a:pt x="8657104" y="871220"/>
                  </a:lnTo>
                  <a:lnTo>
                    <a:pt x="8651780" y="877570"/>
                  </a:lnTo>
                  <a:lnTo>
                    <a:pt x="8646314" y="882650"/>
                  </a:lnTo>
                  <a:lnTo>
                    <a:pt x="8640713" y="889000"/>
                  </a:lnTo>
                  <a:lnTo>
                    <a:pt x="8634983" y="894080"/>
                  </a:lnTo>
                  <a:lnTo>
                    <a:pt x="8629123" y="899160"/>
                  </a:lnTo>
                  <a:lnTo>
                    <a:pt x="8623135" y="904240"/>
                  </a:lnTo>
                  <a:lnTo>
                    <a:pt x="8617024" y="909320"/>
                  </a:lnTo>
                  <a:lnTo>
                    <a:pt x="8610799" y="913130"/>
                  </a:lnTo>
                  <a:lnTo>
                    <a:pt x="8604459" y="918210"/>
                  </a:lnTo>
                  <a:lnTo>
                    <a:pt x="8599959" y="920750"/>
                  </a:lnTo>
                  <a:close/>
                </a:path>
                <a:path w="8740140" h="976630">
                  <a:moveTo>
                    <a:pt x="8428722" y="976630"/>
                  </a:moveTo>
                  <a:lnTo>
                    <a:pt x="310868" y="976630"/>
                  </a:lnTo>
                  <a:lnTo>
                    <a:pt x="303051" y="975360"/>
                  </a:lnTo>
                  <a:lnTo>
                    <a:pt x="8436539" y="975360"/>
                  </a:lnTo>
                  <a:lnTo>
                    <a:pt x="8428722" y="976630"/>
                  </a:lnTo>
                  <a:close/>
                </a:path>
              </a:pathLst>
            </a:custGeom>
            <a:solidFill>
              <a:srgbClr val="2525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390649" y="952582"/>
              <a:ext cx="8648700" cy="885825"/>
            </a:xfrm>
            <a:custGeom>
              <a:avLst/>
              <a:gdLst/>
              <a:ahLst/>
              <a:cxnLst/>
              <a:rect l="l" t="t" r="r" b="b"/>
              <a:pathLst>
                <a:path w="8648700" h="885825">
                  <a:moveTo>
                    <a:pt x="8382159" y="885660"/>
                  </a:moveTo>
                  <a:lnTo>
                    <a:pt x="266540" y="885660"/>
                  </a:lnTo>
                  <a:lnTo>
                    <a:pt x="253149" y="885002"/>
                  </a:lnTo>
                  <a:lnTo>
                    <a:pt x="213377" y="879103"/>
                  </a:lnTo>
                  <a:lnTo>
                    <a:pt x="174909" y="867433"/>
                  </a:lnTo>
                  <a:lnTo>
                    <a:pt x="138562" y="850243"/>
                  </a:lnTo>
                  <a:lnTo>
                    <a:pt x="105138" y="827910"/>
                  </a:lnTo>
                  <a:lnTo>
                    <a:pt x="75347" y="800908"/>
                  </a:lnTo>
                  <a:lnTo>
                    <a:pt x="49845" y="769834"/>
                  </a:lnTo>
                  <a:lnTo>
                    <a:pt x="29175" y="735348"/>
                  </a:lnTo>
                  <a:lnTo>
                    <a:pt x="13791" y="698209"/>
                  </a:lnTo>
                  <a:lnTo>
                    <a:pt x="4022" y="659207"/>
                  </a:lnTo>
                  <a:lnTo>
                    <a:pt x="82" y="619202"/>
                  </a:lnTo>
                  <a:lnTo>
                    <a:pt x="0" y="612494"/>
                  </a:lnTo>
                  <a:lnTo>
                    <a:pt x="82" y="266458"/>
                  </a:lnTo>
                  <a:lnTo>
                    <a:pt x="4022" y="226453"/>
                  </a:lnTo>
                  <a:lnTo>
                    <a:pt x="13791" y="187451"/>
                  </a:lnTo>
                  <a:lnTo>
                    <a:pt x="29175" y="150312"/>
                  </a:lnTo>
                  <a:lnTo>
                    <a:pt x="49845" y="115825"/>
                  </a:lnTo>
                  <a:lnTo>
                    <a:pt x="75347" y="84751"/>
                  </a:lnTo>
                  <a:lnTo>
                    <a:pt x="105138" y="57750"/>
                  </a:lnTo>
                  <a:lnTo>
                    <a:pt x="138562" y="35417"/>
                  </a:lnTo>
                  <a:lnTo>
                    <a:pt x="174909" y="18226"/>
                  </a:lnTo>
                  <a:lnTo>
                    <a:pt x="213377" y="6557"/>
                  </a:lnTo>
                  <a:lnTo>
                    <a:pt x="253149" y="657"/>
                  </a:lnTo>
                  <a:lnTo>
                    <a:pt x="8382159" y="0"/>
                  </a:lnTo>
                  <a:lnTo>
                    <a:pt x="8395551" y="657"/>
                  </a:lnTo>
                  <a:lnTo>
                    <a:pt x="8435321" y="6557"/>
                  </a:lnTo>
                  <a:lnTo>
                    <a:pt x="8473788" y="18226"/>
                  </a:lnTo>
                  <a:lnTo>
                    <a:pt x="8510136" y="35417"/>
                  </a:lnTo>
                  <a:lnTo>
                    <a:pt x="8543560" y="57750"/>
                  </a:lnTo>
                  <a:lnTo>
                    <a:pt x="8573351" y="84751"/>
                  </a:lnTo>
                  <a:lnTo>
                    <a:pt x="8598852" y="115825"/>
                  </a:lnTo>
                  <a:lnTo>
                    <a:pt x="8619522" y="150312"/>
                  </a:lnTo>
                  <a:lnTo>
                    <a:pt x="8634906" y="187451"/>
                  </a:lnTo>
                  <a:lnTo>
                    <a:pt x="8644675" y="226453"/>
                  </a:lnTo>
                  <a:lnTo>
                    <a:pt x="8648617" y="266458"/>
                  </a:lnTo>
                  <a:lnTo>
                    <a:pt x="8648617" y="619202"/>
                  </a:lnTo>
                  <a:lnTo>
                    <a:pt x="8644675" y="659207"/>
                  </a:lnTo>
                  <a:lnTo>
                    <a:pt x="8634906" y="698209"/>
                  </a:lnTo>
                  <a:lnTo>
                    <a:pt x="8619522" y="735348"/>
                  </a:lnTo>
                  <a:lnTo>
                    <a:pt x="8598852" y="769834"/>
                  </a:lnTo>
                  <a:lnTo>
                    <a:pt x="8573351" y="800908"/>
                  </a:lnTo>
                  <a:lnTo>
                    <a:pt x="8543559" y="827910"/>
                  </a:lnTo>
                  <a:lnTo>
                    <a:pt x="8510135" y="850243"/>
                  </a:lnTo>
                  <a:lnTo>
                    <a:pt x="8473789" y="867433"/>
                  </a:lnTo>
                  <a:lnTo>
                    <a:pt x="8435321" y="879103"/>
                  </a:lnTo>
                  <a:lnTo>
                    <a:pt x="8395550" y="885002"/>
                  </a:lnTo>
                  <a:lnTo>
                    <a:pt x="8382159" y="885660"/>
                  </a:lnTo>
                  <a:close/>
                </a:path>
              </a:pathLst>
            </a:custGeom>
            <a:solidFill>
              <a:srgbClr val="00002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987800" y="1065434"/>
            <a:ext cx="3449954" cy="57213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35"/>
              <a:t>CASOS</a:t>
            </a:r>
            <a:r>
              <a:rPr dirty="0" spc="-65"/>
              <a:t> </a:t>
            </a:r>
            <a:r>
              <a:rPr dirty="0" spc="-50"/>
              <a:t>DE</a:t>
            </a:r>
            <a:r>
              <a:rPr dirty="0" spc="-20"/>
              <a:t> </a:t>
            </a:r>
            <a:r>
              <a:rPr dirty="0" spc="-5"/>
              <a:t>USO</a:t>
            </a: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52725" y="2143125"/>
            <a:ext cx="2924174" cy="27336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29300" y="2143125"/>
            <a:ext cx="2686049" cy="273367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29999" cy="698182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11430000" cy="6981825"/>
          </a:xfrm>
          <a:custGeom>
            <a:avLst/>
            <a:gdLst/>
            <a:ahLst/>
            <a:cxnLst/>
            <a:rect l="l" t="t" r="r" b="b"/>
            <a:pathLst>
              <a:path w="11430000" h="6981825">
                <a:moveTo>
                  <a:pt x="11429999" y="6981824"/>
                </a:moveTo>
                <a:lnTo>
                  <a:pt x="0" y="6981824"/>
                </a:lnTo>
                <a:lnTo>
                  <a:pt x="0" y="0"/>
                </a:lnTo>
                <a:lnTo>
                  <a:pt x="11429999" y="0"/>
                </a:lnTo>
                <a:lnTo>
                  <a:pt x="11429999" y="6981824"/>
                </a:lnTo>
                <a:close/>
              </a:path>
            </a:pathLst>
          </a:custGeom>
          <a:solidFill>
            <a:srgbClr val="00002E">
              <a:alpha val="748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1345204" y="459283"/>
            <a:ext cx="8740140" cy="966469"/>
            <a:chOff x="1345204" y="459283"/>
            <a:chExt cx="8740140" cy="966469"/>
          </a:xfrm>
        </p:grpSpPr>
        <p:sp>
          <p:nvSpPr>
            <p:cNvPr id="5" name="object 5"/>
            <p:cNvSpPr/>
            <p:nvPr/>
          </p:nvSpPr>
          <p:spPr>
            <a:xfrm>
              <a:off x="1345204" y="459283"/>
              <a:ext cx="8740140" cy="966469"/>
            </a:xfrm>
            <a:custGeom>
              <a:avLst/>
              <a:gdLst/>
              <a:ahLst/>
              <a:cxnLst/>
              <a:rect l="l" t="t" r="r" b="b"/>
              <a:pathLst>
                <a:path w="8740140" h="966469">
                  <a:moveTo>
                    <a:pt x="8452143" y="1270"/>
                  </a:moveTo>
                  <a:lnTo>
                    <a:pt x="287446" y="1270"/>
                  </a:lnTo>
                  <a:lnTo>
                    <a:pt x="295244" y="0"/>
                  </a:lnTo>
                  <a:lnTo>
                    <a:pt x="8444346" y="0"/>
                  </a:lnTo>
                  <a:lnTo>
                    <a:pt x="8452143" y="1270"/>
                  </a:lnTo>
                  <a:close/>
                </a:path>
                <a:path w="8740140" h="966469">
                  <a:moveTo>
                    <a:pt x="8467673" y="963930"/>
                  </a:moveTo>
                  <a:lnTo>
                    <a:pt x="271917" y="963930"/>
                  </a:lnTo>
                  <a:lnTo>
                    <a:pt x="264195" y="962660"/>
                  </a:lnTo>
                  <a:lnTo>
                    <a:pt x="256501" y="960120"/>
                  </a:lnTo>
                  <a:lnTo>
                    <a:pt x="241234" y="957580"/>
                  </a:lnTo>
                  <a:lnTo>
                    <a:pt x="226154" y="952500"/>
                  </a:lnTo>
                  <a:lnTo>
                    <a:pt x="218692" y="951230"/>
                  </a:lnTo>
                  <a:lnTo>
                    <a:pt x="211296" y="948690"/>
                  </a:lnTo>
                  <a:lnTo>
                    <a:pt x="203965" y="944880"/>
                  </a:lnTo>
                  <a:lnTo>
                    <a:pt x="189504" y="939800"/>
                  </a:lnTo>
                  <a:lnTo>
                    <a:pt x="175364" y="932180"/>
                  </a:lnTo>
                  <a:lnTo>
                    <a:pt x="168417" y="929640"/>
                  </a:lnTo>
                  <a:lnTo>
                    <a:pt x="154802" y="922020"/>
                  </a:lnTo>
                  <a:lnTo>
                    <a:pt x="148143" y="916940"/>
                  </a:lnTo>
                  <a:lnTo>
                    <a:pt x="141583" y="913130"/>
                  </a:lnTo>
                  <a:lnTo>
                    <a:pt x="135129" y="908050"/>
                  </a:lnTo>
                  <a:lnTo>
                    <a:pt x="128790" y="904240"/>
                  </a:lnTo>
                  <a:lnTo>
                    <a:pt x="122566" y="899160"/>
                  </a:lnTo>
                  <a:lnTo>
                    <a:pt x="93275" y="873760"/>
                  </a:lnTo>
                  <a:lnTo>
                    <a:pt x="87809" y="867410"/>
                  </a:lnTo>
                  <a:lnTo>
                    <a:pt x="82486" y="862330"/>
                  </a:lnTo>
                  <a:lnTo>
                    <a:pt x="77304" y="855980"/>
                  </a:lnTo>
                  <a:lnTo>
                    <a:pt x="72265" y="849630"/>
                  </a:lnTo>
                  <a:lnTo>
                    <a:pt x="67375" y="844550"/>
                  </a:lnTo>
                  <a:lnTo>
                    <a:pt x="62639" y="838200"/>
                  </a:lnTo>
                  <a:lnTo>
                    <a:pt x="58057" y="831850"/>
                  </a:lnTo>
                  <a:lnTo>
                    <a:pt x="53629" y="825500"/>
                  </a:lnTo>
                  <a:lnTo>
                    <a:pt x="49361" y="817880"/>
                  </a:lnTo>
                  <a:lnTo>
                    <a:pt x="45258" y="811530"/>
                  </a:lnTo>
                  <a:lnTo>
                    <a:pt x="41319" y="805180"/>
                  </a:lnTo>
                  <a:lnTo>
                    <a:pt x="37546" y="798830"/>
                  </a:lnTo>
                  <a:lnTo>
                    <a:pt x="33941" y="791210"/>
                  </a:lnTo>
                  <a:lnTo>
                    <a:pt x="30510" y="784860"/>
                  </a:lnTo>
                  <a:lnTo>
                    <a:pt x="27253" y="777240"/>
                  </a:lnTo>
                  <a:lnTo>
                    <a:pt x="24170" y="769620"/>
                  </a:lnTo>
                  <a:lnTo>
                    <a:pt x="21264" y="763270"/>
                  </a:lnTo>
                  <a:lnTo>
                    <a:pt x="9457" y="725170"/>
                  </a:lnTo>
                  <a:lnTo>
                    <a:pt x="2301" y="687070"/>
                  </a:lnTo>
                  <a:lnTo>
                    <a:pt x="0" y="655320"/>
                  </a:lnTo>
                  <a:lnTo>
                    <a:pt x="0" y="309880"/>
                  </a:lnTo>
                  <a:lnTo>
                    <a:pt x="3354" y="271780"/>
                  </a:lnTo>
                  <a:lnTo>
                    <a:pt x="11450" y="233680"/>
                  </a:lnTo>
                  <a:lnTo>
                    <a:pt x="24170" y="195580"/>
                  </a:lnTo>
                  <a:lnTo>
                    <a:pt x="27253" y="189230"/>
                  </a:lnTo>
                  <a:lnTo>
                    <a:pt x="30510" y="181610"/>
                  </a:lnTo>
                  <a:lnTo>
                    <a:pt x="33941" y="175260"/>
                  </a:lnTo>
                  <a:lnTo>
                    <a:pt x="37546" y="167640"/>
                  </a:lnTo>
                  <a:lnTo>
                    <a:pt x="41319" y="161290"/>
                  </a:lnTo>
                  <a:lnTo>
                    <a:pt x="62639" y="128270"/>
                  </a:lnTo>
                  <a:lnTo>
                    <a:pt x="77304" y="110490"/>
                  </a:lnTo>
                  <a:lnTo>
                    <a:pt x="82486" y="104140"/>
                  </a:lnTo>
                  <a:lnTo>
                    <a:pt x="87809" y="97790"/>
                  </a:lnTo>
                  <a:lnTo>
                    <a:pt x="93275" y="92710"/>
                  </a:lnTo>
                  <a:lnTo>
                    <a:pt x="98877" y="87630"/>
                  </a:lnTo>
                  <a:lnTo>
                    <a:pt x="104607" y="82550"/>
                  </a:lnTo>
                  <a:lnTo>
                    <a:pt x="110467" y="76200"/>
                  </a:lnTo>
                  <a:lnTo>
                    <a:pt x="116455" y="71120"/>
                  </a:lnTo>
                  <a:lnTo>
                    <a:pt x="122566" y="67310"/>
                  </a:lnTo>
                  <a:lnTo>
                    <a:pt x="128790" y="62230"/>
                  </a:lnTo>
                  <a:lnTo>
                    <a:pt x="135129" y="57150"/>
                  </a:lnTo>
                  <a:lnTo>
                    <a:pt x="141583" y="53340"/>
                  </a:lnTo>
                  <a:lnTo>
                    <a:pt x="148143" y="48260"/>
                  </a:lnTo>
                  <a:lnTo>
                    <a:pt x="161560" y="40640"/>
                  </a:lnTo>
                  <a:lnTo>
                    <a:pt x="175364" y="33020"/>
                  </a:lnTo>
                  <a:lnTo>
                    <a:pt x="182393" y="30480"/>
                  </a:lnTo>
                  <a:lnTo>
                    <a:pt x="189504" y="26670"/>
                  </a:lnTo>
                  <a:lnTo>
                    <a:pt x="196698" y="24130"/>
                  </a:lnTo>
                  <a:lnTo>
                    <a:pt x="203965" y="20320"/>
                  </a:lnTo>
                  <a:lnTo>
                    <a:pt x="226154" y="12700"/>
                  </a:lnTo>
                  <a:lnTo>
                    <a:pt x="233670" y="11430"/>
                  </a:lnTo>
                  <a:lnTo>
                    <a:pt x="241234" y="8890"/>
                  </a:lnTo>
                  <a:lnTo>
                    <a:pt x="248844" y="7620"/>
                  </a:lnTo>
                  <a:lnTo>
                    <a:pt x="256501" y="5080"/>
                  </a:lnTo>
                  <a:lnTo>
                    <a:pt x="279668" y="1270"/>
                  </a:lnTo>
                  <a:lnTo>
                    <a:pt x="8459922" y="1270"/>
                  </a:lnTo>
                  <a:lnTo>
                    <a:pt x="8483089" y="5080"/>
                  </a:lnTo>
                  <a:lnTo>
                    <a:pt x="8490746" y="7620"/>
                  </a:lnTo>
                  <a:lnTo>
                    <a:pt x="8498356" y="8890"/>
                  </a:lnTo>
                  <a:lnTo>
                    <a:pt x="8505919" y="11430"/>
                  </a:lnTo>
                  <a:lnTo>
                    <a:pt x="8513436" y="12700"/>
                  </a:lnTo>
                  <a:lnTo>
                    <a:pt x="8535625" y="20320"/>
                  </a:lnTo>
                  <a:lnTo>
                    <a:pt x="8542891" y="24130"/>
                  </a:lnTo>
                  <a:lnTo>
                    <a:pt x="8550085" y="26670"/>
                  </a:lnTo>
                  <a:lnTo>
                    <a:pt x="8557196" y="30480"/>
                  </a:lnTo>
                  <a:lnTo>
                    <a:pt x="8564225" y="33020"/>
                  </a:lnTo>
                  <a:lnTo>
                    <a:pt x="8578028" y="40640"/>
                  </a:lnTo>
                  <a:lnTo>
                    <a:pt x="8591445" y="48260"/>
                  </a:lnTo>
                  <a:lnTo>
                    <a:pt x="8598005" y="53340"/>
                  </a:lnTo>
                  <a:lnTo>
                    <a:pt x="8599959" y="54610"/>
                  </a:lnTo>
                  <a:lnTo>
                    <a:pt x="305737" y="54610"/>
                  </a:lnTo>
                  <a:lnTo>
                    <a:pt x="280012" y="57150"/>
                  </a:lnTo>
                  <a:lnTo>
                    <a:pt x="229862" y="69850"/>
                  </a:lnTo>
                  <a:lnTo>
                    <a:pt x="194373" y="85090"/>
                  </a:lnTo>
                  <a:lnTo>
                    <a:pt x="161580" y="106680"/>
                  </a:lnTo>
                  <a:lnTo>
                    <a:pt x="132213" y="132080"/>
                  </a:lnTo>
                  <a:lnTo>
                    <a:pt x="106877" y="161290"/>
                  </a:lnTo>
                  <a:lnTo>
                    <a:pt x="86107" y="194310"/>
                  </a:lnTo>
                  <a:lnTo>
                    <a:pt x="70379" y="229870"/>
                  </a:lnTo>
                  <a:lnTo>
                    <a:pt x="60037" y="266700"/>
                  </a:lnTo>
                  <a:lnTo>
                    <a:pt x="55287" y="304800"/>
                  </a:lnTo>
                  <a:lnTo>
                    <a:pt x="54970" y="318770"/>
                  </a:lnTo>
                  <a:lnTo>
                    <a:pt x="54970" y="647700"/>
                  </a:lnTo>
                  <a:lnTo>
                    <a:pt x="57820" y="687070"/>
                  </a:lnTo>
                  <a:lnTo>
                    <a:pt x="70379" y="736600"/>
                  </a:lnTo>
                  <a:lnTo>
                    <a:pt x="86107" y="772160"/>
                  </a:lnTo>
                  <a:lnTo>
                    <a:pt x="106876" y="805180"/>
                  </a:lnTo>
                  <a:lnTo>
                    <a:pt x="132213" y="834390"/>
                  </a:lnTo>
                  <a:lnTo>
                    <a:pt x="161580" y="859790"/>
                  </a:lnTo>
                  <a:lnTo>
                    <a:pt x="194373" y="880110"/>
                  </a:lnTo>
                  <a:lnTo>
                    <a:pt x="229862" y="896620"/>
                  </a:lnTo>
                  <a:lnTo>
                    <a:pt x="280012" y="909320"/>
                  </a:lnTo>
                  <a:lnTo>
                    <a:pt x="305737" y="911860"/>
                  </a:lnTo>
                  <a:lnTo>
                    <a:pt x="8599960" y="911860"/>
                  </a:lnTo>
                  <a:lnTo>
                    <a:pt x="8598005" y="913130"/>
                  </a:lnTo>
                  <a:lnTo>
                    <a:pt x="8591445" y="916940"/>
                  </a:lnTo>
                  <a:lnTo>
                    <a:pt x="8584786" y="922020"/>
                  </a:lnTo>
                  <a:lnTo>
                    <a:pt x="8571171" y="929640"/>
                  </a:lnTo>
                  <a:lnTo>
                    <a:pt x="8564224" y="932180"/>
                  </a:lnTo>
                  <a:lnTo>
                    <a:pt x="8550084" y="939800"/>
                  </a:lnTo>
                  <a:lnTo>
                    <a:pt x="8535625" y="944880"/>
                  </a:lnTo>
                  <a:lnTo>
                    <a:pt x="8528294" y="948690"/>
                  </a:lnTo>
                  <a:lnTo>
                    <a:pt x="8520898" y="951230"/>
                  </a:lnTo>
                  <a:lnTo>
                    <a:pt x="8513437" y="952500"/>
                  </a:lnTo>
                  <a:lnTo>
                    <a:pt x="8498356" y="957580"/>
                  </a:lnTo>
                  <a:lnTo>
                    <a:pt x="8483089" y="960120"/>
                  </a:lnTo>
                  <a:lnTo>
                    <a:pt x="8475395" y="962660"/>
                  </a:lnTo>
                  <a:lnTo>
                    <a:pt x="8467673" y="963930"/>
                  </a:lnTo>
                  <a:close/>
                </a:path>
                <a:path w="8740140" h="966469">
                  <a:moveTo>
                    <a:pt x="8599960" y="911860"/>
                  </a:moveTo>
                  <a:lnTo>
                    <a:pt x="8433852" y="911860"/>
                  </a:lnTo>
                  <a:lnTo>
                    <a:pt x="8459576" y="909320"/>
                  </a:lnTo>
                  <a:lnTo>
                    <a:pt x="8484990" y="904240"/>
                  </a:lnTo>
                  <a:lnTo>
                    <a:pt x="8533666" y="886460"/>
                  </a:lnTo>
                  <a:lnTo>
                    <a:pt x="8567412" y="867410"/>
                  </a:lnTo>
                  <a:lnTo>
                    <a:pt x="8597991" y="843280"/>
                  </a:lnTo>
                  <a:lnTo>
                    <a:pt x="8624759" y="815340"/>
                  </a:lnTo>
                  <a:lnTo>
                    <a:pt x="8647108" y="783590"/>
                  </a:lnTo>
                  <a:lnTo>
                    <a:pt x="8664543" y="749300"/>
                  </a:lnTo>
                  <a:lnTo>
                    <a:pt x="8676713" y="712470"/>
                  </a:lnTo>
                  <a:lnTo>
                    <a:pt x="8683353" y="674370"/>
                  </a:lnTo>
                  <a:lnTo>
                    <a:pt x="8684620" y="647700"/>
                  </a:lnTo>
                  <a:lnTo>
                    <a:pt x="8684620" y="318770"/>
                  </a:lnTo>
                  <a:lnTo>
                    <a:pt x="8681769" y="279400"/>
                  </a:lnTo>
                  <a:lnTo>
                    <a:pt x="8673266" y="241300"/>
                  </a:lnTo>
                  <a:lnTo>
                    <a:pt x="8659293" y="205740"/>
                  </a:lnTo>
                  <a:lnTo>
                    <a:pt x="8640174" y="171450"/>
                  </a:lnTo>
                  <a:lnTo>
                    <a:pt x="8616314" y="140970"/>
                  </a:lnTo>
                  <a:lnTo>
                    <a:pt x="8588202" y="114300"/>
                  </a:lnTo>
                  <a:lnTo>
                    <a:pt x="8556463" y="91440"/>
                  </a:lnTo>
                  <a:lnTo>
                    <a:pt x="8509726" y="69850"/>
                  </a:lnTo>
                  <a:lnTo>
                    <a:pt x="8459576" y="57150"/>
                  </a:lnTo>
                  <a:lnTo>
                    <a:pt x="8433852" y="54610"/>
                  </a:lnTo>
                  <a:lnTo>
                    <a:pt x="8599959" y="54610"/>
                  </a:lnTo>
                  <a:lnTo>
                    <a:pt x="8604459" y="57150"/>
                  </a:lnTo>
                  <a:lnTo>
                    <a:pt x="8610799" y="62230"/>
                  </a:lnTo>
                  <a:lnTo>
                    <a:pt x="8617024" y="67310"/>
                  </a:lnTo>
                  <a:lnTo>
                    <a:pt x="8623135" y="71120"/>
                  </a:lnTo>
                  <a:lnTo>
                    <a:pt x="8629123" y="76200"/>
                  </a:lnTo>
                  <a:lnTo>
                    <a:pt x="8634983" y="82550"/>
                  </a:lnTo>
                  <a:lnTo>
                    <a:pt x="8640713" y="87630"/>
                  </a:lnTo>
                  <a:lnTo>
                    <a:pt x="8646314" y="92710"/>
                  </a:lnTo>
                  <a:lnTo>
                    <a:pt x="8651780" y="97790"/>
                  </a:lnTo>
                  <a:lnTo>
                    <a:pt x="8657104" y="104140"/>
                  </a:lnTo>
                  <a:lnTo>
                    <a:pt x="8662285" y="110490"/>
                  </a:lnTo>
                  <a:lnTo>
                    <a:pt x="8667323" y="115570"/>
                  </a:lnTo>
                  <a:lnTo>
                    <a:pt x="8690227" y="147320"/>
                  </a:lnTo>
                  <a:lnTo>
                    <a:pt x="8698269" y="161290"/>
                  </a:lnTo>
                  <a:lnTo>
                    <a:pt x="8702043" y="167640"/>
                  </a:lnTo>
                  <a:lnTo>
                    <a:pt x="8705648" y="175260"/>
                  </a:lnTo>
                  <a:lnTo>
                    <a:pt x="8709078" y="181610"/>
                  </a:lnTo>
                  <a:lnTo>
                    <a:pt x="8712335" y="189230"/>
                  </a:lnTo>
                  <a:lnTo>
                    <a:pt x="8725958" y="226060"/>
                  </a:lnTo>
                  <a:lnTo>
                    <a:pt x="8734992" y="264160"/>
                  </a:lnTo>
                  <a:lnTo>
                    <a:pt x="8739302" y="302260"/>
                  </a:lnTo>
                  <a:lnTo>
                    <a:pt x="8739590" y="309880"/>
                  </a:lnTo>
                  <a:lnTo>
                    <a:pt x="8739590" y="655320"/>
                  </a:lnTo>
                  <a:lnTo>
                    <a:pt x="8736235" y="694690"/>
                  </a:lnTo>
                  <a:lnTo>
                    <a:pt x="8728138" y="732790"/>
                  </a:lnTo>
                  <a:lnTo>
                    <a:pt x="8715419" y="769620"/>
                  </a:lnTo>
                  <a:lnTo>
                    <a:pt x="8712336" y="777240"/>
                  </a:lnTo>
                  <a:lnTo>
                    <a:pt x="8709078" y="784860"/>
                  </a:lnTo>
                  <a:lnTo>
                    <a:pt x="8705648" y="791210"/>
                  </a:lnTo>
                  <a:lnTo>
                    <a:pt x="8702043" y="798830"/>
                  </a:lnTo>
                  <a:lnTo>
                    <a:pt x="8698269" y="805180"/>
                  </a:lnTo>
                  <a:lnTo>
                    <a:pt x="8694331" y="811530"/>
                  </a:lnTo>
                  <a:lnTo>
                    <a:pt x="8690227" y="817880"/>
                  </a:lnTo>
                  <a:lnTo>
                    <a:pt x="8685959" y="825500"/>
                  </a:lnTo>
                  <a:lnTo>
                    <a:pt x="8681532" y="831850"/>
                  </a:lnTo>
                  <a:lnTo>
                    <a:pt x="8676950" y="838200"/>
                  </a:lnTo>
                  <a:lnTo>
                    <a:pt x="8672214" y="844550"/>
                  </a:lnTo>
                  <a:lnTo>
                    <a:pt x="8667323" y="849630"/>
                  </a:lnTo>
                  <a:lnTo>
                    <a:pt x="8662285" y="855980"/>
                  </a:lnTo>
                  <a:lnTo>
                    <a:pt x="8657104" y="862330"/>
                  </a:lnTo>
                  <a:lnTo>
                    <a:pt x="8651780" y="867410"/>
                  </a:lnTo>
                  <a:lnTo>
                    <a:pt x="8646314" y="873760"/>
                  </a:lnTo>
                  <a:lnTo>
                    <a:pt x="8617024" y="899160"/>
                  </a:lnTo>
                  <a:lnTo>
                    <a:pt x="8604459" y="908050"/>
                  </a:lnTo>
                  <a:lnTo>
                    <a:pt x="8599960" y="911860"/>
                  </a:lnTo>
                  <a:close/>
                </a:path>
                <a:path w="8740140" h="966469">
                  <a:moveTo>
                    <a:pt x="8444346" y="966470"/>
                  </a:moveTo>
                  <a:lnTo>
                    <a:pt x="295244" y="966470"/>
                  </a:lnTo>
                  <a:lnTo>
                    <a:pt x="279668" y="963930"/>
                  </a:lnTo>
                  <a:lnTo>
                    <a:pt x="8459922" y="963930"/>
                  </a:lnTo>
                  <a:lnTo>
                    <a:pt x="8444346" y="966470"/>
                  </a:lnTo>
                  <a:close/>
                </a:path>
              </a:pathLst>
            </a:custGeom>
            <a:solidFill>
              <a:srgbClr val="2525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390649" y="504907"/>
              <a:ext cx="8648700" cy="876300"/>
            </a:xfrm>
            <a:custGeom>
              <a:avLst/>
              <a:gdLst/>
              <a:ahLst/>
              <a:cxnLst/>
              <a:rect l="l" t="t" r="r" b="b"/>
              <a:pathLst>
                <a:path w="8648700" h="876300">
                  <a:moveTo>
                    <a:pt x="8382159" y="876135"/>
                  </a:moveTo>
                  <a:lnTo>
                    <a:pt x="266540" y="876135"/>
                  </a:lnTo>
                  <a:lnTo>
                    <a:pt x="253149" y="875477"/>
                  </a:lnTo>
                  <a:lnTo>
                    <a:pt x="213377" y="869578"/>
                  </a:lnTo>
                  <a:lnTo>
                    <a:pt x="174909" y="857908"/>
                  </a:lnTo>
                  <a:lnTo>
                    <a:pt x="138562" y="840718"/>
                  </a:lnTo>
                  <a:lnTo>
                    <a:pt x="105138" y="818385"/>
                  </a:lnTo>
                  <a:lnTo>
                    <a:pt x="75347" y="791383"/>
                  </a:lnTo>
                  <a:lnTo>
                    <a:pt x="49845" y="760309"/>
                  </a:lnTo>
                  <a:lnTo>
                    <a:pt x="29175" y="725823"/>
                  </a:lnTo>
                  <a:lnTo>
                    <a:pt x="13791" y="688684"/>
                  </a:lnTo>
                  <a:lnTo>
                    <a:pt x="4022" y="649682"/>
                  </a:lnTo>
                  <a:lnTo>
                    <a:pt x="82" y="609677"/>
                  </a:lnTo>
                  <a:lnTo>
                    <a:pt x="0" y="602969"/>
                  </a:lnTo>
                  <a:lnTo>
                    <a:pt x="82" y="266458"/>
                  </a:lnTo>
                  <a:lnTo>
                    <a:pt x="4022" y="226453"/>
                  </a:lnTo>
                  <a:lnTo>
                    <a:pt x="13791" y="187451"/>
                  </a:lnTo>
                  <a:lnTo>
                    <a:pt x="29175" y="150312"/>
                  </a:lnTo>
                  <a:lnTo>
                    <a:pt x="49845" y="115825"/>
                  </a:lnTo>
                  <a:lnTo>
                    <a:pt x="75347" y="84751"/>
                  </a:lnTo>
                  <a:lnTo>
                    <a:pt x="105138" y="57750"/>
                  </a:lnTo>
                  <a:lnTo>
                    <a:pt x="138562" y="35417"/>
                  </a:lnTo>
                  <a:lnTo>
                    <a:pt x="174909" y="18226"/>
                  </a:lnTo>
                  <a:lnTo>
                    <a:pt x="213377" y="6557"/>
                  </a:lnTo>
                  <a:lnTo>
                    <a:pt x="253149" y="657"/>
                  </a:lnTo>
                  <a:lnTo>
                    <a:pt x="266540" y="0"/>
                  </a:lnTo>
                  <a:lnTo>
                    <a:pt x="8382159" y="0"/>
                  </a:lnTo>
                  <a:lnTo>
                    <a:pt x="8422163" y="3940"/>
                  </a:lnTo>
                  <a:lnTo>
                    <a:pt x="8461164" y="13709"/>
                  </a:lnTo>
                  <a:lnTo>
                    <a:pt x="8498304" y="29093"/>
                  </a:lnTo>
                  <a:lnTo>
                    <a:pt x="8532791" y="49763"/>
                  </a:lnTo>
                  <a:lnTo>
                    <a:pt x="8563864" y="75265"/>
                  </a:lnTo>
                  <a:lnTo>
                    <a:pt x="8590865" y="105056"/>
                  </a:lnTo>
                  <a:lnTo>
                    <a:pt x="8613198" y="138480"/>
                  </a:lnTo>
                  <a:lnTo>
                    <a:pt x="8630389" y="174827"/>
                  </a:lnTo>
                  <a:lnTo>
                    <a:pt x="8642058" y="213295"/>
                  </a:lnTo>
                  <a:lnTo>
                    <a:pt x="8647959" y="253066"/>
                  </a:lnTo>
                  <a:lnTo>
                    <a:pt x="8648617" y="266458"/>
                  </a:lnTo>
                  <a:lnTo>
                    <a:pt x="8648617" y="609677"/>
                  </a:lnTo>
                  <a:lnTo>
                    <a:pt x="8644675" y="649682"/>
                  </a:lnTo>
                  <a:lnTo>
                    <a:pt x="8634906" y="688684"/>
                  </a:lnTo>
                  <a:lnTo>
                    <a:pt x="8619522" y="725823"/>
                  </a:lnTo>
                  <a:lnTo>
                    <a:pt x="8598852" y="760309"/>
                  </a:lnTo>
                  <a:lnTo>
                    <a:pt x="8573351" y="791383"/>
                  </a:lnTo>
                  <a:lnTo>
                    <a:pt x="8543559" y="818385"/>
                  </a:lnTo>
                  <a:lnTo>
                    <a:pt x="8510135" y="840718"/>
                  </a:lnTo>
                  <a:lnTo>
                    <a:pt x="8473789" y="857908"/>
                  </a:lnTo>
                  <a:lnTo>
                    <a:pt x="8435321" y="869578"/>
                  </a:lnTo>
                  <a:lnTo>
                    <a:pt x="8395550" y="875477"/>
                  </a:lnTo>
                  <a:lnTo>
                    <a:pt x="8382159" y="876135"/>
                  </a:lnTo>
                  <a:close/>
                </a:path>
              </a:pathLst>
            </a:custGeom>
            <a:solidFill>
              <a:srgbClr val="00002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992437" y="617759"/>
            <a:ext cx="5447030" cy="57213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15"/>
              <a:t>DIAGRAMAS</a:t>
            </a:r>
            <a:r>
              <a:rPr dirty="0" spc="-50"/>
              <a:t> DE</a:t>
            </a:r>
            <a:r>
              <a:rPr dirty="0"/>
              <a:t> </a:t>
            </a:r>
            <a:r>
              <a:rPr dirty="0" spc="-105"/>
              <a:t>CLASES</a:t>
            </a: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90650" y="1571624"/>
            <a:ext cx="8648699" cy="49148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29999" cy="6038849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11430000" cy="6038850"/>
          </a:xfrm>
          <a:custGeom>
            <a:avLst/>
            <a:gdLst/>
            <a:ahLst/>
            <a:cxnLst/>
            <a:rect l="l" t="t" r="r" b="b"/>
            <a:pathLst>
              <a:path w="11430000" h="6038850">
                <a:moveTo>
                  <a:pt x="11429999" y="6038849"/>
                </a:moveTo>
                <a:lnTo>
                  <a:pt x="0" y="6038849"/>
                </a:lnTo>
                <a:lnTo>
                  <a:pt x="0" y="0"/>
                </a:lnTo>
                <a:lnTo>
                  <a:pt x="11429999" y="0"/>
                </a:lnTo>
                <a:lnTo>
                  <a:pt x="11429999" y="6038849"/>
                </a:lnTo>
                <a:close/>
              </a:path>
            </a:pathLst>
          </a:custGeom>
          <a:solidFill>
            <a:srgbClr val="00002E">
              <a:alpha val="748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1345204" y="459283"/>
            <a:ext cx="8740140" cy="966469"/>
            <a:chOff x="1345204" y="459283"/>
            <a:chExt cx="8740140" cy="966469"/>
          </a:xfrm>
        </p:grpSpPr>
        <p:sp>
          <p:nvSpPr>
            <p:cNvPr id="5" name="object 5"/>
            <p:cNvSpPr/>
            <p:nvPr/>
          </p:nvSpPr>
          <p:spPr>
            <a:xfrm>
              <a:off x="1345204" y="459283"/>
              <a:ext cx="8740140" cy="966469"/>
            </a:xfrm>
            <a:custGeom>
              <a:avLst/>
              <a:gdLst/>
              <a:ahLst/>
              <a:cxnLst/>
              <a:rect l="l" t="t" r="r" b="b"/>
              <a:pathLst>
                <a:path w="8740140" h="966469">
                  <a:moveTo>
                    <a:pt x="8452143" y="1270"/>
                  </a:moveTo>
                  <a:lnTo>
                    <a:pt x="287446" y="1270"/>
                  </a:lnTo>
                  <a:lnTo>
                    <a:pt x="295244" y="0"/>
                  </a:lnTo>
                  <a:lnTo>
                    <a:pt x="8444346" y="0"/>
                  </a:lnTo>
                  <a:lnTo>
                    <a:pt x="8452143" y="1270"/>
                  </a:lnTo>
                  <a:close/>
                </a:path>
                <a:path w="8740140" h="966469">
                  <a:moveTo>
                    <a:pt x="8467673" y="963930"/>
                  </a:moveTo>
                  <a:lnTo>
                    <a:pt x="271917" y="963930"/>
                  </a:lnTo>
                  <a:lnTo>
                    <a:pt x="264195" y="962660"/>
                  </a:lnTo>
                  <a:lnTo>
                    <a:pt x="256501" y="960120"/>
                  </a:lnTo>
                  <a:lnTo>
                    <a:pt x="241234" y="957580"/>
                  </a:lnTo>
                  <a:lnTo>
                    <a:pt x="226154" y="952500"/>
                  </a:lnTo>
                  <a:lnTo>
                    <a:pt x="218692" y="951230"/>
                  </a:lnTo>
                  <a:lnTo>
                    <a:pt x="211296" y="948690"/>
                  </a:lnTo>
                  <a:lnTo>
                    <a:pt x="203965" y="944880"/>
                  </a:lnTo>
                  <a:lnTo>
                    <a:pt x="189504" y="939800"/>
                  </a:lnTo>
                  <a:lnTo>
                    <a:pt x="175364" y="932180"/>
                  </a:lnTo>
                  <a:lnTo>
                    <a:pt x="168417" y="929640"/>
                  </a:lnTo>
                  <a:lnTo>
                    <a:pt x="154802" y="922020"/>
                  </a:lnTo>
                  <a:lnTo>
                    <a:pt x="148143" y="916940"/>
                  </a:lnTo>
                  <a:lnTo>
                    <a:pt x="141583" y="913130"/>
                  </a:lnTo>
                  <a:lnTo>
                    <a:pt x="135129" y="908050"/>
                  </a:lnTo>
                  <a:lnTo>
                    <a:pt x="128790" y="904240"/>
                  </a:lnTo>
                  <a:lnTo>
                    <a:pt x="122566" y="899160"/>
                  </a:lnTo>
                  <a:lnTo>
                    <a:pt x="93275" y="873760"/>
                  </a:lnTo>
                  <a:lnTo>
                    <a:pt x="87809" y="867410"/>
                  </a:lnTo>
                  <a:lnTo>
                    <a:pt x="82486" y="862330"/>
                  </a:lnTo>
                  <a:lnTo>
                    <a:pt x="77304" y="855980"/>
                  </a:lnTo>
                  <a:lnTo>
                    <a:pt x="72265" y="849630"/>
                  </a:lnTo>
                  <a:lnTo>
                    <a:pt x="67375" y="844550"/>
                  </a:lnTo>
                  <a:lnTo>
                    <a:pt x="62639" y="838200"/>
                  </a:lnTo>
                  <a:lnTo>
                    <a:pt x="58057" y="831850"/>
                  </a:lnTo>
                  <a:lnTo>
                    <a:pt x="53629" y="825500"/>
                  </a:lnTo>
                  <a:lnTo>
                    <a:pt x="49361" y="817880"/>
                  </a:lnTo>
                  <a:lnTo>
                    <a:pt x="45258" y="811530"/>
                  </a:lnTo>
                  <a:lnTo>
                    <a:pt x="41319" y="805180"/>
                  </a:lnTo>
                  <a:lnTo>
                    <a:pt x="37546" y="798830"/>
                  </a:lnTo>
                  <a:lnTo>
                    <a:pt x="33941" y="791210"/>
                  </a:lnTo>
                  <a:lnTo>
                    <a:pt x="30510" y="784860"/>
                  </a:lnTo>
                  <a:lnTo>
                    <a:pt x="27253" y="777240"/>
                  </a:lnTo>
                  <a:lnTo>
                    <a:pt x="24170" y="769620"/>
                  </a:lnTo>
                  <a:lnTo>
                    <a:pt x="21264" y="763270"/>
                  </a:lnTo>
                  <a:lnTo>
                    <a:pt x="9457" y="725170"/>
                  </a:lnTo>
                  <a:lnTo>
                    <a:pt x="2301" y="687070"/>
                  </a:lnTo>
                  <a:lnTo>
                    <a:pt x="0" y="655320"/>
                  </a:lnTo>
                  <a:lnTo>
                    <a:pt x="0" y="309880"/>
                  </a:lnTo>
                  <a:lnTo>
                    <a:pt x="3354" y="271780"/>
                  </a:lnTo>
                  <a:lnTo>
                    <a:pt x="11450" y="233680"/>
                  </a:lnTo>
                  <a:lnTo>
                    <a:pt x="24170" y="195580"/>
                  </a:lnTo>
                  <a:lnTo>
                    <a:pt x="27253" y="189230"/>
                  </a:lnTo>
                  <a:lnTo>
                    <a:pt x="30510" y="181610"/>
                  </a:lnTo>
                  <a:lnTo>
                    <a:pt x="33941" y="175260"/>
                  </a:lnTo>
                  <a:lnTo>
                    <a:pt x="37546" y="167640"/>
                  </a:lnTo>
                  <a:lnTo>
                    <a:pt x="41319" y="161290"/>
                  </a:lnTo>
                  <a:lnTo>
                    <a:pt x="62639" y="128270"/>
                  </a:lnTo>
                  <a:lnTo>
                    <a:pt x="77304" y="110490"/>
                  </a:lnTo>
                  <a:lnTo>
                    <a:pt x="82486" y="104140"/>
                  </a:lnTo>
                  <a:lnTo>
                    <a:pt x="87809" y="97790"/>
                  </a:lnTo>
                  <a:lnTo>
                    <a:pt x="93275" y="92710"/>
                  </a:lnTo>
                  <a:lnTo>
                    <a:pt x="98877" y="87630"/>
                  </a:lnTo>
                  <a:lnTo>
                    <a:pt x="104607" y="82550"/>
                  </a:lnTo>
                  <a:lnTo>
                    <a:pt x="110467" y="76200"/>
                  </a:lnTo>
                  <a:lnTo>
                    <a:pt x="116455" y="71120"/>
                  </a:lnTo>
                  <a:lnTo>
                    <a:pt x="122566" y="67310"/>
                  </a:lnTo>
                  <a:lnTo>
                    <a:pt x="128790" y="62230"/>
                  </a:lnTo>
                  <a:lnTo>
                    <a:pt x="135129" y="57150"/>
                  </a:lnTo>
                  <a:lnTo>
                    <a:pt x="141583" y="53340"/>
                  </a:lnTo>
                  <a:lnTo>
                    <a:pt x="148143" y="48260"/>
                  </a:lnTo>
                  <a:lnTo>
                    <a:pt x="161560" y="40640"/>
                  </a:lnTo>
                  <a:lnTo>
                    <a:pt x="175364" y="33020"/>
                  </a:lnTo>
                  <a:lnTo>
                    <a:pt x="182393" y="30480"/>
                  </a:lnTo>
                  <a:lnTo>
                    <a:pt x="189504" y="26670"/>
                  </a:lnTo>
                  <a:lnTo>
                    <a:pt x="196698" y="24130"/>
                  </a:lnTo>
                  <a:lnTo>
                    <a:pt x="203965" y="20320"/>
                  </a:lnTo>
                  <a:lnTo>
                    <a:pt x="226154" y="12700"/>
                  </a:lnTo>
                  <a:lnTo>
                    <a:pt x="233670" y="11430"/>
                  </a:lnTo>
                  <a:lnTo>
                    <a:pt x="241234" y="8890"/>
                  </a:lnTo>
                  <a:lnTo>
                    <a:pt x="248844" y="7620"/>
                  </a:lnTo>
                  <a:lnTo>
                    <a:pt x="256501" y="5080"/>
                  </a:lnTo>
                  <a:lnTo>
                    <a:pt x="279668" y="1270"/>
                  </a:lnTo>
                  <a:lnTo>
                    <a:pt x="8459922" y="1270"/>
                  </a:lnTo>
                  <a:lnTo>
                    <a:pt x="8483089" y="5080"/>
                  </a:lnTo>
                  <a:lnTo>
                    <a:pt x="8490746" y="7620"/>
                  </a:lnTo>
                  <a:lnTo>
                    <a:pt x="8498356" y="8890"/>
                  </a:lnTo>
                  <a:lnTo>
                    <a:pt x="8505919" y="11430"/>
                  </a:lnTo>
                  <a:lnTo>
                    <a:pt x="8513436" y="12700"/>
                  </a:lnTo>
                  <a:lnTo>
                    <a:pt x="8535625" y="20320"/>
                  </a:lnTo>
                  <a:lnTo>
                    <a:pt x="8542891" y="24130"/>
                  </a:lnTo>
                  <a:lnTo>
                    <a:pt x="8550085" y="26670"/>
                  </a:lnTo>
                  <a:lnTo>
                    <a:pt x="8557196" y="30480"/>
                  </a:lnTo>
                  <a:lnTo>
                    <a:pt x="8564225" y="33020"/>
                  </a:lnTo>
                  <a:lnTo>
                    <a:pt x="8578028" y="40640"/>
                  </a:lnTo>
                  <a:lnTo>
                    <a:pt x="8591445" y="48260"/>
                  </a:lnTo>
                  <a:lnTo>
                    <a:pt x="8598005" y="53340"/>
                  </a:lnTo>
                  <a:lnTo>
                    <a:pt x="8599960" y="54610"/>
                  </a:lnTo>
                  <a:lnTo>
                    <a:pt x="305737" y="54610"/>
                  </a:lnTo>
                  <a:lnTo>
                    <a:pt x="280012" y="57150"/>
                  </a:lnTo>
                  <a:lnTo>
                    <a:pt x="229862" y="69850"/>
                  </a:lnTo>
                  <a:lnTo>
                    <a:pt x="194373" y="85090"/>
                  </a:lnTo>
                  <a:lnTo>
                    <a:pt x="161580" y="106680"/>
                  </a:lnTo>
                  <a:lnTo>
                    <a:pt x="132213" y="132080"/>
                  </a:lnTo>
                  <a:lnTo>
                    <a:pt x="106877" y="161290"/>
                  </a:lnTo>
                  <a:lnTo>
                    <a:pt x="86107" y="194310"/>
                  </a:lnTo>
                  <a:lnTo>
                    <a:pt x="70379" y="229870"/>
                  </a:lnTo>
                  <a:lnTo>
                    <a:pt x="60037" y="266700"/>
                  </a:lnTo>
                  <a:lnTo>
                    <a:pt x="55287" y="304800"/>
                  </a:lnTo>
                  <a:lnTo>
                    <a:pt x="54970" y="318770"/>
                  </a:lnTo>
                  <a:lnTo>
                    <a:pt x="54970" y="647700"/>
                  </a:lnTo>
                  <a:lnTo>
                    <a:pt x="57820" y="687070"/>
                  </a:lnTo>
                  <a:lnTo>
                    <a:pt x="70379" y="736600"/>
                  </a:lnTo>
                  <a:lnTo>
                    <a:pt x="86107" y="772160"/>
                  </a:lnTo>
                  <a:lnTo>
                    <a:pt x="106876" y="805180"/>
                  </a:lnTo>
                  <a:lnTo>
                    <a:pt x="132213" y="834390"/>
                  </a:lnTo>
                  <a:lnTo>
                    <a:pt x="161580" y="859790"/>
                  </a:lnTo>
                  <a:lnTo>
                    <a:pt x="194373" y="880110"/>
                  </a:lnTo>
                  <a:lnTo>
                    <a:pt x="229862" y="896620"/>
                  </a:lnTo>
                  <a:lnTo>
                    <a:pt x="280012" y="909320"/>
                  </a:lnTo>
                  <a:lnTo>
                    <a:pt x="305737" y="911860"/>
                  </a:lnTo>
                  <a:lnTo>
                    <a:pt x="8599959" y="911860"/>
                  </a:lnTo>
                  <a:lnTo>
                    <a:pt x="8598005" y="913130"/>
                  </a:lnTo>
                  <a:lnTo>
                    <a:pt x="8591445" y="916940"/>
                  </a:lnTo>
                  <a:lnTo>
                    <a:pt x="8584786" y="922020"/>
                  </a:lnTo>
                  <a:lnTo>
                    <a:pt x="8571171" y="929640"/>
                  </a:lnTo>
                  <a:lnTo>
                    <a:pt x="8564224" y="932180"/>
                  </a:lnTo>
                  <a:lnTo>
                    <a:pt x="8550084" y="939800"/>
                  </a:lnTo>
                  <a:lnTo>
                    <a:pt x="8535625" y="944880"/>
                  </a:lnTo>
                  <a:lnTo>
                    <a:pt x="8528294" y="948690"/>
                  </a:lnTo>
                  <a:lnTo>
                    <a:pt x="8520898" y="951230"/>
                  </a:lnTo>
                  <a:lnTo>
                    <a:pt x="8513437" y="952500"/>
                  </a:lnTo>
                  <a:lnTo>
                    <a:pt x="8498356" y="957580"/>
                  </a:lnTo>
                  <a:lnTo>
                    <a:pt x="8483089" y="960120"/>
                  </a:lnTo>
                  <a:lnTo>
                    <a:pt x="8475395" y="962660"/>
                  </a:lnTo>
                  <a:lnTo>
                    <a:pt x="8467673" y="963930"/>
                  </a:lnTo>
                  <a:close/>
                </a:path>
                <a:path w="8740140" h="966469">
                  <a:moveTo>
                    <a:pt x="8599959" y="911860"/>
                  </a:moveTo>
                  <a:lnTo>
                    <a:pt x="8433852" y="911860"/>
                  </a:lnTo>
                  <a:lnTo>
                    <a:pt x="8459576" y="909320"/>
                  </a:lnTo>
                  <a:lnTo>
                    <a:pt x="8484990" y="904240"/>
                  </a:lnTo>
                  <a:lnTo>
                    <a:pt x="8533666" y="886460"/>
                  </a:lnTo>
                  <a:lnTo>
                    <a:pt x="8567412" y="867410"/>
                  </a:lnTo>
                  <a:lnTo>
                    <a:pt x="8597991" y="843280"/>
                  </a:lnTo>
                  <a:lnTo>
                    <a:pt x="8624759" y="815340"/>
                  </a:lnTo>
                  <a:lnTo>
                    <a:pt x="8647108" y="783590"/>
                  </a:lnTo>
                  <a:lnTo>
                    <a:pt x="8664543" y="749300"/>
                  </a:lnTo>
                  <a:lnTo>
                    <a:pt x="8676713" y="712470"/>
                  </a:lnTo>
                  <a:lnTo>
                    <a:pt x="8683353" y="674370"/>
                  </a:lnTo>
                  <a:lnTo>
                    <a:pt x="8684620" y="647700"/>
                  </a:lnTo>
                  <a:lnTo>
                    <a:pt x="8684620" y="318770"/>
                  </a:lnTo>
                  <a:lnTo>
                    <a:pt x="8681769" y="279400"/>
                  </a:lnTo>
                  <a:lnTo>
                    <a:pt x="8673266" y="241300"/>
                  </a:lnTo>
                  <a:lnTo>
                    <a:pt x="8659293" y="205740"/>
                  </a:lnTo>
                  <a:lnTo>
                    <a:pt x="8640174" y="171450"/>
                  </a:lnTo>
                  <a:lnTo>
                    <a:pt x="8616314" y="140970"/>
                  </a:lnTo>
                  <a:lnTo>
                    <a:pt x="8588202" y="114300"/>
                  </a:lnTo>
                  <a:lnTo>
                    <a:pt x="8556463" y="91440"/>
                  </a:lnTo>
                  <a:lnTo>
                    <a:pt x="8509726" y="69850"/>
                  </a:lnTo>
                  <a:lnTo>
                    <a:pt x="8459576" y="57150"/>
                  </a:lnTo>
                  <a:lnTo>
                    <a:pt x="8433852" y="54610"/>
                  </a:lnTo>
                  <a:lnTo>
                    <a:pt x="8599960" y="54610"/>
                  </a:lnTo>
                  <a:lnTo>
                    <a:pt x="8604459" y="57150"/>
                  </a:lnTo>
                  <a:lnTo>
                    <a:pt x="8610799" y="62230"/>
                  </a:lnTo>
                  <a:lnTo>
                    <a:pt x="8617024" y="67310"/>
                  </a:lnTo>
                  <a:lnTo>
                    <a:pt x="8623135" y="71120"/>
                  </a:lnTo>
                  <a:lnTo>
                    <a:pt x="8629123" y="76200"/>
                  </a:lnTo>
                  <a:lnTo>
                    <a:pt x="8634983" y="82550"/>
                  </a:lnTo>
                  <a:lnTo>
                    <a:pt x="8640713" y="87630"/>
                  </a:lnTo>
                  <a:lnTo>
                    <a:pt x="8646314" y="92710"/>
                  </a:lnTo>
                  <a:lnTo>
                    <a:pt x="8651780" y="97790"/>
                  </a:lnTo>
                  <a:lnTo>
                    <a:pt x="8657104" y="104140"/>
                  </a:lnTo>
                  <a:lnTo>
                    <a:pt x="8662285" y="110490"/>
                  </a:lnTo>
                  <a:lnTo>
                    <a:pt x="8667323" y="115570"/>
                  </a:lnTo>
                  <a:lnTo>
                    <a:pt x="8690227" y="147320"/>
                  </a:lnTo>
                  <a:lnTo>
                    <a:pt x="8698269" y="161290"/>
                  </a:lnTo>
                  <a:lnTo>
                    <a:pt x="8702043" y="167640"/>
                  </a:lnTo>
                  <a:lnTo>
                    <a:pt x="8705648" y="175260"/>
                  </a:lnTo>
                  <a:lnTo>
                    <a:pt x="8709078" y="181610"/>
                  </a:lnTo>
                  <a:lnTo>
                    <a:pt x="8712335" y="189230"/>
                  </a:lnTo>
                  <a:lnTo>
                    <a:pt x="8725958" y="226060"/>
                  </a:lnTo>
                  <a:lnTo>
                    <a:pt x="8734992" y="264160"/>
                  </a:lnTo>
                  <a:lnTo>
                    <a:pt x="8739302" y="302260"/>
                  </a:lnTo>
                  <a:lnTo>
                    <a:pt x="8739590" y="309880"/>
                  </a:lnTo>
                  <a:lnTo>
                    <a:pt x="8739590" y="655320"/>
                  </a:lnTo>
                  <a:lnTo>
                    <a:pt x="8736235" y="694690"/>
                  </a:lnTo>
                  <a:lnTo>
                    <a:pt x="8728138" y="732790"/>
                  </a:lnTo>
                  <a:lnTo>
                    <a:pt x="8715419" y="769620"/>
                  </a:lnTo>
                  <a:lnTo>
                    <a:pt x="8712336" y="777240"/>
                  </a:lnTo>
                  <a:lnTo>
                    <a:pt x="8709078" y="784860"/>
                  </a:lnTo>
                  <a:lnTo>
                    <a:pt x="8705648" y="791210"/>
                  </a:lnTo>
                  <a:lnTo>
                    <a:pt x="8702043" y="798830"/>
                  </a:lnTo>
                  <a:lnTo>
                    <a:pt x="8698269" y="805180"/>
                  </a:lnTo>
                  <a:lnTo>
                    <a:pt x="8694331" y="811530"/>
                  </a:lnTo>
                  <a:lnTo>
                    <a:pt x="8690227" y="817880"/>
                  </a:lnTo>
                  <a:lnTo>
                    <a:pt x="8685959" y="825500"/>
                  </a:lnTo>
                  <a:lnTo>
                    <a:pt x="8681532" y="831850"/>
                  </a:lnTo>
                  <a:lnTo>
                    <a:pt x="8676950" y="838200"/>
                  </a:lnTo>
                  <a:lnTo>
                    <a:pt x="8672214" y="844550"/>
                  </a:lnTo>
                  <a:lnTo>
                    <a:pt x="8667323" y="849630"/>
                  </a:lnTo>
                  <a:lnTo>
                    <a:pt x="8662285" y="855980"/>
                  </a:lnTo>
                  <a:lnTo>
                    <a:pt x="8657104" y="862330"/>
                  </a:lnTo>
                  <a:lnTo>
                    <a:pt x="8651780" y="867410"/>
                  </a:lnTo>
                  <a:lnTo>
                    <a:pt x="8646314" y="873760"/>
                  </a:lnTo>
                  <a:lnTo>
                    <a:pt x="8617024" y="899160"/>
                  </a:lnTo>
                  <a:lnTo>
                    <a:pt x="8604459" y="908050"/>
                  </a:lnTo>
                  <a:lnTo>
                    <a:pt x="8599959" y="911860"/>
                  </a:lnTo>
                  <a:close/>
                </a:path>
                <a:path w="8740140" h="966469">
                  <a:moveTo>
                    <a:pt x="8444346" y="966470"/>
                  </a:moveTo>
                  <a:lnTo>
                    <a:pt x="295244" y="966470"/>
                  </a:lnTo>
                  <a:lnTo>
                    <a:pt x="279668" y="963930"/>
                  </a:lnTo>
                  <a:lnTo>
                    <a:pt x="8459922" y="963930"/>
                  </a:lnTo>
                  <a:lnTo>
                    <a:pt x="8444346" y="966470"/>
                  </a:lnTo>
                  <a:close/>
                </a:path>
              </a:pathLst>
            </a:custGeom>
            <a:solidFill>
              <a:srgbClr val="2525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390649" y="504907"/>
              <a:ext cx="8648700" cy="876300"/>
            </a:xfrm>
            <a:custGeom>
              <a:avLst/>
              <a:gdLst/>
              <a:ahLst/>
              <a:cxnLst/>
              <a:rect l="l" t="t" r="r" b="b"/>
              <a:pathLst>
                <a:path w="8648700" h="876300">
                  <a:moveTo>
                    <a:pt x="8382159" y="876135"/>
                  </a:moveTo>
                  <a:lnTo>
                    <a:pt x="266540" y="876135"/>
                  </a:lnTo>
                  <a:lnTo>
                    <a:pt x="253149" y="875477"/>
                  </a:lnTo>
                  <a:lnTo>
                    <a:pt x="213377" y="869578"/>
                  </a:lnTo>
                  <a:lnTo>
                    <a:pt x="174909" y="857908"/>
                  </a:lnTo>
                  <a:lnTo>
                    <a:pt x="138562" y="840718"/>
                  </a:lnTo>
                  <a:lnTo>
                    <a:pt x="105138" y="818385"/>
                  </a:lnTo>
                  <a:lnTo>
                    <a:pt x="75347" y="791383"/>
                  </a:lnTo>
                  <a:lnTo>
                    <a:pt x="49845" y="760309"/>
                  </a:lnTo>
                  <a:lnTo>
                    <a:pt x="29175" y="725823"/>
                  </a:lnTo>
                  <a:lnTo>
                    <a:pt x="13791" y="688684"/>
                  </a:lnTo>
                  <a:lnTo>
                    <a:pt x="4022" y="649682"/>
                  </a:lnTo>
                  <a:lnTo>
                    <a:pt x="82" y="609677"/>
                  </a:lnTo>
                  <a:lnTo>
                    <a:pt x="0" y="602969"/>
                  </a:lnTo>
                  <a:lnTo>
                    <a:pt x="82" y="266458"/>
                  </a:lnTo>
                  <a:lnTo>
                    <a:pt x="4022" y="226453"/>
                  </a:lnTo>
                  <a:lnTo>
                    <a:pt x="13791" y="187451"/>
                  </a:lnTo>
                  <a:lnTo>
                    <a:pt x="29175" y="150312"/>
                  </a:lnTo>
                  <a:lnTo>
                    <a:pt x="49845" y="115825"/>
                  </a:lnTo>
                  <a:lnTo>
                    <a:pt x="75347" y="84751"/>
                  </a:lnTo>
                  <a:lnTo>
                    <a:pt x="105138" y="57750"/>
                  </a:lnTo>
                  <a:lnTo>
                    <a:pt x="138562" y="35417"/>
                  </a:lnTo>
                  <a:lnTo>
                    <a:pt x="174909" y="18226"/>
                  </a:lnTo>
                  <a:lnTo>
                    <a:pt x="213377" y="6557"/>
                  </a:lnTo>
                  <a:lnTo>
                    <a:pt x="253149" y="657"/>
                  </a:lnTo>
                  <a:lnTo>
                    <a:pt x="266540" y="0"/>
                  </a:lnTo>
                  <a:lnTo>
                    <a:pt x="8382159" y="0"/>
                  </a:lnTo>
                  <a:lnTo>
                    <a:pt x="8422163" y="3940"/>
                  </a:lnTo>
                  <a:lnTo>
                    <a:pt x="8461164" y="13709"/>
                  </a:lnTo>
                  <a:lnTo>
                    <a:pt x="8498304" y="29093"/>
                  </a:lnTo>
                  <a:lnTo>
                    <a:pt x="8532791" y="49763"/>
                  </a:lnTo>
                  <a:lnTo>
                    <a:pt x="8563864" y="75265"/>
                  </a:lnTo>
                  <a:lnTo>
                    <a:pt x="8590865" y="105056"/>
                  </a:lnTo>
                  <a:lnTo>
                    <a:pt x="8613198" y="138480"/>
                  </a:lnTo>
                  <a:lnTo>
                    <a:pt x="8630389" y="174827"/>
                  </a:lnTo>
                  <a:lnTo>
                    <a:pt x="8642058" y="213295"/>
                  </a:lnTo>
                  <a:lnTo>
                    <a:pt x="8647959" y="253066"/>
                  </a:lnTo>
                  <a:lnTo>
                    <a:pt x="8648617" y="266458"/>
                  </a:lnTo>
                  <a:lnTo>
                    <a:pt x="8648617" y="609677"/>
                  </a:lnTo>
                  <a:lnTo>
                    <a:pt x="8644675" y="649682"/>
                  </a:lnTo>
                  <a:lnTo>
                    <a:pt x="8634906" y="688684"/>
                  </a:lnTo>
                  <a:lnTo>
                    <a:pt x="8619522" y="725823"/>
                  </a:lnTo>
                  <a:lnTo>
                    <a:pt x="8598852" y="760309"/>
                  </a:lnTo>
                  <a:lnTo>
                    <a:pt x="8573351" y="791383"/>
                  </a:lnTo>
                  <a:lnTo>
                    <a:pt x="8543559" y="818385"/>
                  </a:lnTo>
                  <a:lnTo>
                    <a:pt x="8510135" y="840718"/>
                  </a:lnTo>
                  <a:lnTo>
                    <a:pt x="8473789" y="857908"/>
                  </a:lnTo>
                  <a:lnTo>
                    <a:pt x="8435321" y="869578"/>
                  </a:lnTo>
                  <a:lnTo>
                    <a:pt x="8395550" y="875477"/>
                  </a:lnTo>
                  <a:lnTo>
                    <a:pt x="8382159" y="876135"/>
                  </a:lnTo>
                  <a:close/>
                </a:path>
              </a:pathLst>
            </a:custGeom>
            <a:solidFill>
              <a:srgbClr val="00002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59287" y="617759"/>
            <a:ext cx="2513330" cy="57213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90"/>
              <a:t>R</a:t>
            </a:r>
            <a:r>
              <a:rPr dirty="0" spc="-200"/>
              <a:t>E</a:t>
            </a:r>
            <a:r>
              <a:rPr dirty="0" spc="-95"/>
              <a:t>C</a:t>
            </a:r>
            <a:r>
              <a:rPr dirty="0" spc="55"/>
              <a:t>U</a:t>
            </a:r>
            <a:r>
              <a:rPr dirty="0" spc="-90"/>
              <a:t>R</a:t>
            </a:r>
            <a:r>
              <a:rPr dirty="0" spc="-125"/>
              <a:t>S</a:t>
            </a:r>
            <a:r>
              <a:rPr dirty="0" spc="85"/>
              <a:t>O</a:t>
            </a:r>
            <a:r>
              <a:rPr dirty="0" spc="-110"/>
              <a:t>S</a:t>
            </a:r>
          </a:p>
        </p:txBody>
      </p:sp>
      <p:sp>
        <p:nvSpPr>
          <p:cNvPr id="8" name="object 8"/>
          <p:cNvSpPr/>
          <p:nvPr/>
        </p:nvSpPr>
        <p:spPr>
          <a:xfrm>
            <a:off x="1390649" y="1571707"/>
            <a:ext cx="8648700" cy="781050"/>
          </a:xfrm>
          <a:custGeom>
            <a:avLst/>
            <a:gdLst/>
            <a:ahLst/>
            <a:cxnLst/>
            <a:rect l="l" t="t" r="r" b="b"/>
            <a:pathLst>
              <a:path w="8648700" h="781050">
                <a:moveTo>
                  <a:pt x="8382159" y="780885"/>
                </a:moveTo>
                <a:lnTo>
                  <a:pt x="266540" y="780885"/>
                </a:lnTo>
                <a:lnTo>
                  <a:pt x="253149" y="780227"/>
                </a:lnTo>
                <a:lnTo>
                  <a:pt x="213377" y="774327"/>
                </a:lnTo>
                <a:lnTo>
                  <a:pt x="174909" y="762658"/>
                </a:lnTo>
                <a:lnTo>
                  <a:pt x="138562" y="745468"/>
                </a:lnTo>
                <a:lnTo>
                  <a:pt x="105138" y="723134"/>
                </a:lnTo>
                <a:lnTo>
                  <a:pt x="75347" y="696133"/>
                </a:lnTo>
                <a:lnTo>
                  <a:pt x="49845" y="665059"/>
                </a:lnTo>
                <a:lnTo>
                  <a:pt x="29175" y="630572"/>
                </a:lnTo>
                <a:lnTo>
                  <a:pt x="13791" y="593434"/>
                </a:lnTo>
                <a:lnTo>
                  <a:pt x="4022" y="554432"/>
                </a:lnTo>
                <a:lnTo>
                  <a:pt x="82" y="514427"/>
                </a:lnTo>
                <a:lnTo>
                  <a:pt x="0" y="507719"/>
                </a:lnTo>
                <a:lnTo>
                  <a:pt x="82" y="266458"/>
                </a:lnTo>
                <a:lnTo>
                  <a:pt x="4022" y="226452"/>
                </a:lnTo>
                <a:lnTo>
                  <a:pt x="13791" y="187451"/>
                </a:lnTo>
                <a:lnTo>
                  <a:pt x="29175" y="150312"/>
                </a:lnTo>
                <a:lnTo>
                  <a:pt x="49845" y="115825"/>
                </a:lnTo>
                <a:lnTo>
                  <a:pt x="75347" y="84751"/>
                </a:lnTo>
                <a:lnTo>
                  <a:pt x="105138" y="57750"/>
                </a:lnTo>
                <a:lnTo>
                  <a:pt x="138562" y="35416"/>
                </a:lnTo>
                <a:lnTo>
                  <a:pt x="174909" y="18226"/>
                </a:lnTo>
                <a:lnTo>
                  <a:pt x="213377" y="6557"/>
                </a:lnTo>
                <a:lnTo>
                  <a:pt x="253149" y="657"/>
                </a:lnTo>
                <a:lnTo>
                  <a:pt x="266540" y="0"/>
                </a:lnTo>
                <a:lnTo>
                  <a:pt x="8382159" y="0"/>
                </a:lnTo>
                <a:lnTo>
                  <a:pt x="8422163" y="3940"/>
                </a:lnTo>
                <a:lnTo>
                  <a:pt x="8461164" y="13709"/>
                </a:lnTo>
                <a:lnTo>
                  <a:pt x="8498304" y="29092"/>
                </a:lnTo>
                <a:lnTo>
                  <a:pt x="8532791" y="49763"/>
                </a:lnTo>
                <a:lnTo>
                  <a:pt x="8563864" y="75265"/>
                </a:lnTo>
                <a:lnTo>
                  <a:pt x="8590865" y="105056"/>
                </a:lnTo>
                <a:lnTo>
                  <a:pt x="8613198" y="138480"/>
                </a:lnTo>
                <a:lnTo>
                  <a:pt x="8630389" y="174827"/>
                </a:lnTo>
                <a:lnTo>
                  <a:pt x="8642058" y="213294"/>
                </a:lnTo>
                <a:lnTo>
                  <a:pt x="8647959" y="253066"/>
                </a:lnTo>
                <a:lnTo>
                  <a:pt x="8648617" y="266458"/>
                </a:lnTo>
                <a:lnTo>
                  <a:pt x="8648617" y="514427"/>
                </a:lnTo>
                <a:lnTo>
                  <a:pt x="8644675" y="554432"/>
                </a:lnTo>
                <a:lnTo>
                  <a:pt x="8634906" y="593434"/>
                </a:lnTo>
                <a:lnTo>
                  <a:pt x="8619522" y="630572"/>
                </a:lnTo>
                <a:lnTo>
                  <a:pt x="8598852" y="665059"/>
                </a:lnTo>
                <a:lnTo>
                  <a:pt x="8573351" y="696133"/>
                </a:lnTo>
                <a:lnTo>
                  <a:pt x="8543559" y="723134"/>
                </a:lnTo>
                <a:lnTo>
                  <a:pt x="8510135" y="745468"/>
                </a:lnTo>
                <a:lnTo>
                  <a:pt x="8473789" y="762658"/>
                </a:lnTo>
                <a:lnTo>
                  <a:pt x="8435321" y="774327"/>
                </a:lnTo>
                <a:lnTo>
                  <a:pt x="8395550" y="780227"/>
                </a:lnTo>
                <a:lnTo>
                  <a:pt x="8382159" y="780885"/>
                </a:lnTo>
                <a:close/>
              </a:path>
            </a:pathLst>
          </a:custGeom>
          <a:solidFill>
            <a:srgbClr val="4A3F0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558031" y="1818877"/>
            <a:ext cx="6360795" cy="2508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u="sng" sz="1450" spc="-75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Materiales:</a:t>
            </a:r>
            <a:r>
              <a:rPr dirty="0" sz="1450" spc="-3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35">
                <a:solidFill>
                  <a:srgbClr val="FFFFFF"/>
                </a:solidFill>
                <a:latin typeface="Verdana"/>
                <a:cs typeface="Verdana"/>
              </a:rPr>
              <a:t>Hardware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45">
                <a:solidFill>
                  <a:srgbClr val="FFFFFF"/>
                </a:solidFill>
                <a:latin typeface="Verdana"/>
                <a:cs typeface="Verdana"/>
              </a:rPr>
              <a:t>para </a:t>
            </a:r>
            <a:r>
              <a:rPr dirty="0" sz="1400" spc="-120">
                <a:solidFill>
                  <a:srgbClr val="FFFFFF"/>
                </a:solidFill>
                <a:latin typeface="Verdana"/>
                <a:cs typeface="Verdana"/>
              </a:rPr>
              <a:t>servidores,</a:t>
            </a:r>
            <a:r>
              <a:rPr dirty="0" sz="14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dispositivos</a:t>
            </a:r>
            <a:r>
              <a:rPr dirty="0" sz="1400" spc="-19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10">
                <a:solidFill>
                  <a:srgbClr val="FFFFFF"/>
                </a:solidFill>
                <a:latin typeface="Verdana"/>
                <a:cs typeface="Verdana"/>
              </a:rPr>
              <a:t>Android</a:t>
            </a:r>
            <a:r>
              <a:rPr dirty="0" sz="14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con</a:t>
            </a:r>
            <a:r>
              <a:rPr dirty="0" sz="140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20">
                <a:solidFill>
                  <a:srgbClr val="FFFFFF"/>
                </a:solidFill>
                <a:latin typeface="Verdana"/>
                <a:cs typeface="Verdana"/>
              </a:rPr>
              <a:t>NFC,</a:t>
            </a:r>
            <a:r>
              <a:rPr dirty="0" sz="14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10">
                <a:solidFill>
                  <a:srgbClr val="FFFFFF"/>
                </a:solidFill>
                <a:latin typeface="Verdana"/>
                <a:cs typeface="Verdana"/>
              </a:rPr>
              <a:t>etiquetas</a:t>
            </a:r>
            <a:r>
              <a:rPr dirty="0" sz="14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25">
                <a:solidFill>
                  <a:srgbClr val="FFFFFF"/>
                </a:solidFill>
                <a:latin typeface="Verdana"/>
                <a:cs typeface="Verdana"/>
              </a:rPr>
              <a:t>NFC.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390649" y="2533732"/>
            <a:ext cx="8648700" cy="2038350"/>
            <a:chOff x="1390649" y="2533732"/>
            <a:chExt cx="8648700" cy="2038350"/>
          </a:xfrm>
        </p:grpSpPr>
        <p:sp>
          <p:nvSpPr>
            <p:cNvPr id="11" name="object 11"/>
            <p:cNvSpPr/>
            <p:nvPr/>
          </p:nvSpPr>
          <p:spPr>
            <a:xfrm>
              <a:off x="1390649" y="2533732"/>
              <a:ext cx="8648700" cy="2038350"/>
            </a:xfrm>
            <a:custGeom>
              <a:avLst/>
              <a:gdLst/>
              <a:ahLst/>
              <a:cxnLst/>
              <a:rect l="l" t="t" r="r" b="b"/>
              <a:pathLst>
                <a:path w="8648700" h="2038350">
                  <a:moveTo>
                    <a:pt x="8382159" y="2038185"/>
                  </a:moveTo>
                  <a:lnTo>
                    <a:pt x="266540" y="2038185"/>
                  </a:lnTo>
                  <a:lnTo>
                    <a:pt x="253149" y="2037527"/>
                  </a:lnTo>
                  <a:lnTo>
                    <a:pt x="213377" y="2031627"/>
                  </a:lnTo>
                  <a:lnTo>
                    <a:pt x="174909" y="2019958"/>
                  </a:lnTo>
                  <a:lnTo>
                    <a:pt x="138562" y="2002767"/>
                  </a:lnTo>
                  <a:lnTo>
                    <a:pt x="105138" y="1980434"/>
                  </a:lnTo>
                  <a:lnTo>
                    <a:pt x="75347" y="1953433"/>
                  </a:lnTo>
                  <a:lnTo>
                    <a:pt x="49845" y="1922359"/>
                  </a:lnTo>
                  <a:lnTo>
                    <a:pt x="29175" y="1887872"/>
                  </a:lnTo>
                  <a:lnTo>
                    <a:pt x="13791" y="1850733"/>
                  </a:lnTo>
                  <a:lnTo>
                    <a:pt x="4022" y="1811731"/>
                  </a:lnTo>
                  <a:lnTo>
                    <a:pt x="82" y="1771727"/>
                  </a:lnTo>
                  <a:lnTo>
                    <a:pt x="0" y="1765019"/>
                  </a:lnTo>
                  <a:lnTo>
                    <a:pt x="82" y="266458"/>
                  </a:lnTo>
                  <a:lnTo>
                    <a:pt x="4022" y="226452"/>
                  </a:lnTo>
                  <a:lnTo>
                    <a:pt x="13791" y="187450"/>
                  </a:lnTo>
                  <a:lnTo>
                    <a:pt x="29175" y="150312"/>
                  </a:lnTo>
                  <a:lnTo>
                    <a:pt x="49845" y="115825"/>
                  </a:lnTo>
                  <a:lnTo>
                    <a:pt x="75347" y="84751"/>
                  </a:lnTo>
                  <a:lnTo>
                    <a:pt x="105138" y="57750"/>
                  </a:lnTo>
                  <a:lnTo>
                    <a:pt x="138562" y="35416"/>
                  </a:lnTo>
                  <a:lnTo>
                    <a:pt x="174909" y="18226"/>
                  </a:lnTo>
                  <a:lnTo>
                    <a:pt x="213377" y="6557"/>
                  </a:lnTo>
                  <a:lnTo>
                    <a:pt x="253149" y="657"/>
                  </a:lnTo>
                  <a:lnTo>
                    <a:pt x="266540" y="0"/>
                  </a:lnTo>
                  <a:lnTo>
                    <a:pt x="8382159" y="0"/>
                  </a:lnTo>
                  <a:lnTo>
                    <a:pt x="8422163" y="3940"/>
                  </a:lnTo>
                  <a:lnTo>
                    <a:pt x="8461164" y="13709"/>
                  </a:lnTo>
                  <a:lnTo>
                    <a:pt x="8498304" y="29092"/>
                  </a:lnTo>
                  <a:lnTo>
                    <a:pt x="8532791" y="49763"/>
                  </a:lnTo>
                  <a:lnTo>
                    <a:pt x="8563864" y="75265"/>
                  </a:lnTo>
                  <a:lnTo>
                    <a:pt x="8590865" y="105056"/>
                  </a:lnTo>
                  <a:lnTo>
                    <a:pt x="8613198" y="138480"/>
                  </a:lnTo>
                  <a:lnTo>
                    <a:pt x="8630389" y="174826"/>
                  </a:lnTo>
                  <a:lnTo>
                    <a:pt x="8642058" y="213294"/>
                  </a:lnTo>
                  <a:lnTo>
                    <a:pt x="8647959" y="253066"/>
                  </a:lnTo>
                  <a:lnTo>
                    <a:pt x="8648617" y="266458"/>
                  </a:lnTo>
                  <a:lnTo>
                    <a:pt x="8648617" y="1771727"/>
                  </a:lnTo>
                  <a:lnTo>
                    <a:pt x="8644675" y="1811732"/>
                  </a:lnTo>
                  <a:lnTo>
                    <a:pt x="8634906" y="1850733"/>
                  </a:lnTo>
                  <a:lnTo>
                    <a:pt x="8619522" y="1887872"/>
                  </a:lnTo>
                  <a:lnTo>
                    <a:pt x="8598852" y="1922359"/>
                  </a:lnTo>
                  <a:lnTo>
                    <a:pt x="8573351" y="1953433"/>
                  </a:lnTo>
                  <a:lnTo>
                    <a:pt x="8543559" y="1980434"/>
                  </a:lnTo>
                  <a:lnTo>
                    <a:pt x="8510135" y="2002768"/>
                  </a:lnTo>
                  <a:lnTo>
                    <a:pt x="8473789" y="2019958"/>
                  </a:lnTo>
                  <a:lnTo>
                    <a:pt x="8435321" y="2031627"/>
                  </a:lnTo>
                  <a:lnTo>
                    <a:pt x="8395550" y="2037527"/>
                  </a:lnTo>
                  <a:lnTo>
                    <a:pt x="8382159" y="2038185"/>
                  </a:lnTo>
                  <a:close/>
                </a:path>
              </a:pathLst>
            </a:custGeom>
            <a:solidFill>
              <a:srgbClr val="4508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609712" y="3409949"/>
              <a:ext cx="57150" cy="895350"/>
            </a:xfrm>
            <a:custGeom>
              <a:avLst/>
              <a:gdLst/>
              <a:ahLst/>
              <a:cxnLst/>
              <a:rect l="l" t="t" r="r" b="b"/>
              <a:pathLst>
                <a:path w="57150" h="895350">
                  <a:moveTo>
                    <a:pt x="57150" y="862990"/>
                  </a:moveTo>
                  <a:lnTo>
                    <a:pt x="32372" y="838200"/>
                  </a:lnTo>
                  <a:lnTo>
                    <a:pt x="24790" y="838200"/>
                  </a:lnTo>
                  <a:lnTo>
                    <a:pt x="0" y="862990"/>
                  </a:lnTo>
                  <a:lnTo>
                    <a:pt x="0" y="870572"/>
                  </a:lnTo>
                  <a:lnTo>
                    <a:pt x="24790" y="895350"/>
                  </a:lnTo>
                  <a:lnTo>
                    <a:pt x="32372" y="895350"/>
                  </a:lnTo>
                  <a:lnTo>
                    <a:pt x="57150" y="870572"/>
                  </a:lnTo>
                  <a:lnTo>
                    <a:pt x="57150" y="866775"/>
                  </a:lnTo>
                  <a:lnTo>
                    <a:pt x="57150" y="862990"/>
                  </a:lnTo>
                  <a:close/>
                </a:path>
                <a:path w="57150" h="895350">
                  <a:moveTo>
                    <a:pt x="57150" y="443890"/>
                  </a:moveTo>
                  <a:lnTo>
                    <a:pt x="32372" y="419100"/>
                  </a:lnTo>
                  <a:lnTo>
                    <a:pt x="24790" y="419100"/>
                  </a:lnTo>
                  <a:lnTo>
                    <a:pt x="0" y="443890"/>
                  </a:lnTo>
                  <a:lnTo>
                    <a:pt x="0" y="451472"/>
                  </a:lnTo>
                  <a:lnTo>
                    <a:pt x="24790" y="476250"/>
                  </a:lnTo>
                  <a:lnTo>
                    <a:pt x="32372" y="476250"/>
                  </a:lnTo>
                  <a:lnTo>
                    <a:pt x="57150" y="451472"/>
                  </a:lnTo>
                  <a:lnTo>
                    <a:pt x="57150" y="447675"/>
                  </a:lnTo>
                  <a:lnTo>
                    <a:pt x="57150" y="443890"/>
                  </a:lnTo>
                  <a:close/>
                </a:path>
                <a:path w="57150" h="895350">
                  <a:moveTo>
                    <a:pt x="57150" y="24790"/>
                  </a:moveTo>
                  <a:lnTo>
                    <a:pt x="32372" y="0"/>
                  </a:lnTo>
                  <a:lnTo>
                    <a:pt x="24790" y="0"/>
                  </a:lnTo>
                  <a:lnTo>
                    <a:pt x="0" y="24790"/>
                  </a:lnTo>
                  <a:lnTo>
                    <a:pt x="0" y="32372"/>
                  </a:lnTo>
                  <a:lnTo>
                    <a:pt x="24790" y="57150"/>
                  </a:lnTo>
                  <a:lnTo>
                    <a:pt x="32372" y="57150"/>
                  </a:lnTo>
                  <a:lnTo>
                    <a:pt x="57150" y="32372"/>
                  </a:lnTo>
                  <a:lnTo>
                    <a:pt x="57150" y="28575"/>
                  </a:lnTo>
                  <a:lnTo>
                    <a:pt x="57150" y="2479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1558031" y="2790427"/>
            <a:ext cx="8023859" cy="159258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u="sng" sz="1450" spc="-30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I</a:t>
            </a:r>
            <a:r>
              <a:rPr dirty="0" u="sng" sz="1450" spc="-140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n</a:t>
            </a:r>
            <a:r>
              <a:rPr dirty="0" u="sng" sz="1450" spc="-40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f</a:t>
            </a:r>
            <a:r>
              <a:rPr dirty="0" u="sng" sz="1450" spc="-45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r</a:t>
            </a:r>
            <a:r>
              <a:rPr dirty="0" u="sng" sz="1450" spc="-140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a</a:t>
            </a:r>
            <a:r>
              <a:rPr dirty="0" u="sng" sz="1450" spc="-60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e</a:t>
            </a:r>
            <a:r>
              <a:rPr dirty="0" u="sng" sz="1450" spc="-215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s</a:t>
            </a:r>
            <a:r>
              <a:rPr dirty="0" u="sng" sz="1450" spc="35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t</a:t>
            </a:r>
            <a:r>
              <a:rPr dirty="0" u="sng" sz="1450" spc="-45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r</a:t>
            </a:r>
            <a:r>
              <a:rPr dirty="0" u="sng" sz="1450" spc="-140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u</a:t>
            </a:r>
            <a:r>
              <a:rPr dirty="0" u="sng" sz="1450" spc="-215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c</a:t>
            </a:r>
            <a:r>
              <a:rPr dirty="0" u="sng" sz="1450" spc="35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t</a:t>
            </a:r>
            <a:r>
              <a:rPr dirty="0" u="sng" sz="1450" spc="-140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u</a:t>
            </a:r>
            <a:r>
              <a:rPr dirty="0" u="sng" sz="1450" spc="-45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r</a:t>
            </a:r>
            <a:r>
              <a:rPr dirty="0" u="sng" sz="1450" spc="-100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a</a:t>
            </a:r>
            <a:r>
              <a:rPr dirty="0" sz="1450" spc="-6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50" spc="-275" b="1" i="1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u="sng" sz="1450" spc="75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  <a:cs typeface="Times New Roman"/>
              </a:rPr>
              <a:t> </a:t>
            </a:r>
            <a:r>
              <a:rPr dirty="0" u="sng" sz="1450" spc="-60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e</a:t>
            </a:r>
            <a:r>
              <a:rPr dirty="0" u="sng" sz="1450" spc="-140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q</a:t>
            </a:r>
            <a:r>
              <a:rPr dirty="0" u="sng" sz="1450" spc="-140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u</a:t>
            </a:r>
            <a:r>
              <a:rPr dirty="0" u="sng" sz="1450" spc="-35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i</a:t>
            </a:r>
            <a:r>
              <a:rPr dirty="0" u="sng" sz="1450" spc="-140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p</a:t>
            </a:r>
            <a:r>
              <a:rPr dirty="0" u="sng" sz="1450" spc="-140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a</a:t>
            </a:r>
            <a:r>
              <a:rPr dirty="0" u="sng" sz="1450" spc="-165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m</a:t>
            </a:r>
            <a:r>
              <a:rPr dirty="0" u="sng" sz="1450" spc="-35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i</a:t>
            </a:r>
            <a:r>
              <a:rPr dirty="0" u="sng" sz="1450" spc="-60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e</a:t>
            </a:r>
            <a:r>
              <a:rPr dirty="0" u="sng" sz="1450" spc="-140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n</a:t>
            </a:r>
            <a:r>
              <a:rPr dirty="0" u="sng" sz="1450" spc="35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t</a:t>
            </a:r>
            <a:r>
              <a:rPr dirty="0" u="sng" sz="1450" spc="-145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o</a:t>
            </a:r>
            <a:r>
              <a:rPr dirty="0" u="sng" sz="1450" spc="-100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:</a:t>
            </a:r>
            <a:endParaRPr sz="1450">
              <a:latin typeface="Arial"/>
              <a:cs typeface="Arial"/>
            </a:endParaRPr>
          </a:p>
          <a:p>
            <a:pPr marL="303530" marR="3491865">
              <a:lnSpc>
                <a:spcPct val="196400"/>
              </a:lnSpc>
              <a:spcBef>
                <a:spcPts val="665"/>
              </a:spcBef>
            </a:pPr>
            <a:r>
              <a:rPr dirty="0" sz="1400" spc="-120">
                <a:solidFill>
                  <a:srgbClr val="FFFFFF"/>
                </a:solidFill>
                <a:latin typeface="Verdana"/>
                <a:cs typeface="Verdana"/>
              </a:rPr>
              <a:t>Servidor de </a:t>
            </a:r>
            <a:r>
              <a:rPr dirty="0" sz="1400" spc="-135">
                <a:solidFill>
                  <a:srgbClr val="FFFFFF"/>
                </a:solidFill>
                <a:latin typeface="Verdana"/>
                <a:cs typeface="Verdana"/>
              </a:rPr>
              <a:t>base </a:t>
            </a:r>
            <a:r>
              <a:rPr dirty="0" sz="1400" spc="-120">
                <a:solidFill>
                  <a:srgbClr val="FFFFFF"/>
                </a:solidFill>
                <a:latin typeface="Verdana"/>
                <a:cs typeface="Verdana"/>
              </a:rPr>
              <a:t>de </a:t>
            </a:r>
            <a:r>
              <a:rPr dirty="0" sz="1400" spc="-160">
                <a:solidFill>
                  <a:srgbClr val="FFFFFF"/>
                </a:solidFill>
                <a:latin typeface="Verdana"/>
                <a:cs typeface="Verdana"/>
              </a:rPr>
              <a:t>datos: </a:t>
            </a:r>
            <a:r>
              <a:rPr dirty="0" sz="1400" spc="-120">
                <a:solidFill>
                  <a:srgbClr val="FFFFFF"/>
                </a:solidFill>
                <a:latin typeface="Verdana"/>
                <a:cs typeface="Verdana"/>
              </a:rPr>
              <a:t>MySQL </a:t>
            </a:r>
            <a:r>
              <a:rPr dirty="0" sz="1400" spc="-165">
                <a:solidFill>
                  <a:srgbClr val="FFFFFF"/>
                </a:solidFill>
                <a:latin typeface="Verdana"/>
                <a:cs typeface="Verdana"/>
              </a:rPr>
              <a:t>y </a:t>
            </a:r>
            <a:r>
              <a:rPr dirty="0" sz="1400" spc="-120">
                <a:solidFill>
                  <a:srgbClr val="FFFFFF"/>
                </a:solidFill>
                <a:latin typeface="Verdana"/>
                <a:cs typeface="Verdana"/>
              </a:rPr>
              <a:t>MySQL </a:t>
            </a:r>
            <a:r>
              <a:rPr dirty="0" sz="1400" spc="-145">
                <a:solidFill>
                  <a:srgbClr val="FFFFFF"/>
                </a:solidFill>
                <a:latin typeface="Verdana"/>
                <a:cs typeface="Verdana"/>
              </a:rPr>
              <a:t>Workbench. </a:t>
            </a:r>
            <a:r>
              <a:rPr dirty="0" sz="1400" spc="-4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20">
                <a:solidFill>
                  <a:srgbClr val="FFFFFF"/>
                </a:solidFill>
                <a:latin typeface="Verdana"/>
                <a:cs typeface="Verdana"/>
              </a:rPr>
              <a:t>Servidor</a:t>
            </a:r>
            <a:r>
              <a:rPr dirty="0" sz="1400" spc="-15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2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4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5">
                <a:solidFill>
                  <a:srgbClr val="FFFFFF"/>
                </a:solidFill>
                <a:latin typeface="Verdana"/>
                <a:cs typeface="Verdana"/>
              </a:rPr>
              <a:t>aplicaciones:</a:t>
            </a:r>
            <a:r>
              <a:rPr dirty="0" sz="14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65">
                <a:solidFill>
                  <a:srgbClr val="FFFFFF"/>
                </a:solidFill>
                <a:latin typeface="Verdana"/>
                <a:cs typeface="Verdana"/>
              </a:rPr>
              <a:t>Java</a:t>
            </a:r>
            <a:r>
              <a:rPr dirty="0" sz="1400" spc="-1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65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1400" spc="-1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75">
                <a:solidFill>
                  <a:srgbClr val="FFFFFF"/>
                </a:solidFill>
                <a:latin typeface="Verdana"/>
                <a:cs typeface="Verdana"/>
              </a:rPr>
              <a:t>Eclipse</a:t>
            </a:r>
            <a:r>
              <a:rPr dirty="0" sz="1400" spc="-10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70">
                <a:solidFill>
                  <a:srgbClr val="FFFFFF"/>
                </a:solidFill>
                <a:latin typeface="Verdana"/>
                <a:cs typeface="Verdana"/>
              </a:rPr>
              <a:t>IDE.</a:t>
            </a:r>
            <a:endParaRPr sz="14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300">
              <a:latin typeface="Verdana"/>
              <a:cs typeface="Verdana"/>
            </a:endParaRPr>
          </a:p>
          <a:p>
            <a:pPr marL="303530">
              <a:lnSpc>
                <a:spcPct val="100000"/>
              </a:lnSpc>
            </a:pPr>
            <a:r>
              <a:rPr dirty="0" sz="1400" spc="-110">
                <a:solidFill>
                  <a:srgbClr val="FFFFFF"/>
                </a:solidFill>
                <a:latin typeface="Verdana"/>
                <a:cs typeface="Verdana"/>
              </a:rPr>
              <a:t>Clientes:</a:t>
            </a:r>
            <a:r>
              <a:rPr dirty="0" sz="14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05">
                <a:solidFill>
                  <a:srgbClr val="FFFFFF"/>
                </a:solidFill>
                <a:latin typeface="Verdana"/>
                <a:cs typeface="Verdana"/>
              </a:rPr>
              <a:t>lenguaje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2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30">
                <a:solidFill>
                  <a:srgbClr val="FFFFFF"/>
                </a:solidFill>
                <a:latin typeface="Verdana"/>
                <a:cs typeface="Verdana"/>
              </a:rPr>
              <a:t>programación</a:t>
            </a:r>
            <a:r>
              <a:rPr dirty="0" sz="140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65">
                <a:solidFill>
                  <a:srgbClr val="FFFFFF"/>
                </a:solidFill>
                <a:latin typeface="Verdana"/>
                <a:cs typeface="Verdana"/>
              </a:rPr>
              <a:t>Java</a:t>
            </a:r>
            <a:r>
              <a:rPr dirty="0" sz="1400" spc="-14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65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140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10">
                <a:solidFill>
                  <a:srgbClr val="FFFFFF"/>
                </a:solidFill>
                <a:latin typeface="Verdana"/>
                <a:cs typeface="Verdana"/>
              </a:rPr>
              <a:t>Android</a:t>
            </a:r>
            <a:r>
              <a:rPr dirty="0" sz="1400" spc="-130">
                <a:solidFill>
                  <a:srgbClr val="FFFFFF"/>
                </a:solidFill>
                <a:latin typeface="Verdana"/>
                <a:cs typeface="Verdana"/>
              </a:rPr>
              <a:t> Studio,</a:t>
            </a:r>
            <a:r>
              <a:rPr dirty="0" sz="1400" spc="-2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95">
                <a:solidFill>
                  <a:srgbClr val="FFFFFF"/>
                </a:solidFill>
                <a:latin typeface="Verdana"/>
                <a:cs typeface="Verdana"/>
              </a:rPr>
              <a:t>dispositivos</a:t>
            </a:r>
            <a:r>
              <a:rPr dirty="0" sz="1400" spc="-11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90">
                <a:solidFill>
                  <a:srgbClr val="FFFFFF"/>
                </a:solidFill>
                <a:latin typeface="Verdana"/>
                <a:cs typeface="Verdana"/>
              </a:rPr>
              <a:t>con</a:t>
            </a:r>
            <a:r>
              <a:rPr dirty="0" sz="1400" spc="-22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10">
                <a:solidFill>
                  <a:srgbClr val="FFFFFF"/>
                </a:solidFill>
                <a:latin typeface="Verdana"/>
                <a:cs typeface="Verdana"/>
              </a:rPr>
              <a:t>Android</a:t>
            </a:r>
            <a:r>
              <a:rPr dirty="0" sz="1400" spc="-130">
                <a:solidFill>
                  <a:srgbClr val="FFFFFF"/>
                </a:solidFill>
                <a:latin typeface="Verdana"/>
                <a:cs typeface="Verdana"/>
              </a:rPr>
              <a:t> 10</a:t>
            </a:r>
            <a:r>
              <a:rPr dirty="0" sz="1400" spc="-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8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1400" spc="-13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55">
                <a:solidFill>
                  <a:srgbClr val="FFFFFF"/>
                </a:solidFill>
                <a:latin typeface="Verdana"/>
                <a:cs typeface="Verdana"/>
              </a:rPr>
              <a:t>mayor</a:t>
            </a:r>
            <a:r>
              <a:rPr dirty="0" sz="1400" spc="-15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65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140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25">
                <a:solidFill>
                  <a:srgbClr val="FFFFFF"/>
                </a:solidFill>
                <a:latin typeface="Verdana"/>
                <a:cs typeface="Verdana"/>
              </a:rPr>
              <a:t>NFC.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90649" y="4753057"/>
            <a:ext cx="8648700" cy="781050"/>
          </a:xfrm>
          <a:custGeom>
            <a:avLst/>
            <a:gdLst/>
            <a:ahLst/>
            <a:cxnLst/>
            <a:rect l="l" t="t" r="r" b="b"/>
            <a:pathLst>
              <a:path w="8648700" h="781050">
                <a:moveTo>
                  <a:pt x="8382159" y="780885"/>
                </a:moveTo>
                <a:lnTo>
                  <a:pt x="266540" y="780885"/>
                </a:lnTo>
                <a:lnTo>
                  <a:pt x="253149" y="780227"/>
                </a:lnTo>
                <a:lnTo>
                  <a:pt x="213377" y="774326"/>
                </a:lnTo>
                <a:lnTo>
                  <a:pt x="174909" y="762658"/>
                </a:lnTo>
                <a:lnTo>
                  <a:pt x="138562" y="745467"/>
                </a:lnTo>
                <a:lnTo>
                  <a:pt x="105138" y="723134"/>
                </a:lnTo>
                <a:lnTo>
                  <a:pt x="75347" y="696133"/>
                </a:lnTo>
                <a:lnTo>
                  <a:pt x="49845" y="665058"/>
                </a:lnTo>
                <a:lnTo>
                  <a:pt x="29175" y="630572"/>
                </a:lnTo>
                <a:lnTo>
                  <a:pt x="13791" y="593433"/>
                </a:lnTo>
                <a:lnTo>
                  <a:pt x="4022" y="554432"/>
                </a:lnTo>
                <a:lnTo>
                  <a:pt x="82" y="514427"/>
                </a:lnTo>
                <a:lnTo>
                  <a:pt x="0" y="507719"/>
                </a:lnTo>
                <a:lnTo>
                  <a:pt x="82" y="266458"/>
                </a:lnTo>
                <a:lnTo>
                  <a:pt x="4022" y="226453"/>
                </a:lnTo>
                <a:lnTo>
                  <a:pt x="13791" y="187451"/>
                </a:lnTo>
                <a:lnTo>
                  <a:pt x="29175" y="150312"/>
                </a:lnTo>
                <a:lnTo>
                  <a:pt x="49845" y="115825"/>
                </a:lnTo>
                <a:lnTo>
                  <a:pt x="75347" y="84751"/>
                </a:lnTo>
                <a:lnTo>
                  <a:pt x="105138" y="57750"/>
                </a:lnTo>
                <a:lnTo>
                  <a:pt x="138562" y="35417"/>
                </a:lnTo>
                <a:lnTo>
                  <a:pt x="174909" y="18226"/>
                </a:lnTo>
                <a:lnTo>
                  <a:pt x="213377" y="6557"/>
                </a:lnTo>
                <a:lnTo>
                  <a:pt x="253149" y="658"/>
                </a:lnTo>
                <a:lnTo>
                  <a:pt x="8382159" y="0"/>
                </a:lnTo>
                <a:lnTo>
                  <a:pt x="8395551" y="657"/>
                </a:lnTo>
                <a:lnTo>
                  <a:pt x="8435321" y="6557"/>
                </a:lnTo>
                <a:lnTo>
                  <a:pt x="8473788" y="18226"/>
                </a:lnTo>
                <a:lnTo>
                  <a:pt x="8510136" y="35417"/>
                </a:lnTo>
                <a:lnTo>
                  <a:pt x="8543560" y="57750"/>
                </a:lnTo>
                <a:lnTo>
                  <a:pt x="8573351" y="84751"/>
                </a:lnTo>
                <a:lnTo>
                  <a:pt x="8598852" y="115825"/>
                </a:lnTo>
                <a:lnTo>
                  <a:pt x="8619522" y="150312"/>
                </a:lnTo>
                <a:lnTo>
                  <a:pt x="8634906" y="187451"/>
                </a:lnTo>
                <a:lnTo>
                  <a:pt x="8644675" y="226453"/>
                </a:lnTo>
                <a:lnTo>
                  <a:pt x="8648617" y="266458"/>
                </a:lnTo>
                <a:lnTo>
                  <a:pt x="8648617" y="514427"/>
                </a:lnTo>
                <a:lnTo>
                  <a:pt x="8644675" y="554432"/>
                </a:lnTo>
                <a:lnTo>
                  <a:pt x="8634906" y="593433"/>
                </a:lnTo>
                <a:lnTo>
                  <a:pt x="8619522" y="630572"/>
                </a:lnTo>
                <a:lnTo>
                  <a:pt x="8598852" y="665058"/>
                </a:lnTo>
                <a:lnTo>
                  <a:pt x="8573351" y="696133"/>
                </a:lnTo>
                <a:lnTo>
                  <a:pt x="8543559" y="723134"/>
                </a:lnTo>
                <a:lnTo>
                  <a:pt x="8510135" y="745467"/>
                </a:lnTo>
                <a:lnTo>
                  <a:pt x="8473789" y="762658"/>
                </a:lnTo>
                <a:lnTo>
                  <a:pt x="8435321" y="774326"/>
                </a:lnTo>
                <a:lnTo>
                  <a:pt x="8395550" y="780227"/>
                </a:lnTo>
                <a:lnTo>
                  <a:pt x="8382159" y="780885"/>
                </a:lnTo>
                <a:close/>
              </a:path>
            </a:pathLst>
          </a:custGeom>
          <a:solidFill>
            <a:srgbClr val="03234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558031" y="5009751"/>
            <a:ext cx="7037070" cy="25082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u="sng" sz="1450" spc="-150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</a:rPr>
              <a:t>Humanos:</a:t>
            </a:r>
            <a:r>
              <a:rPr dirty="0" sz="1450" spc="-2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5">
                <a:solidFill>
                  <a:srgbClr val="FFFFFF"/>
                </a:solidFill>
                <a:latin typeface="Verdana"/>
                <a:cs typeface="Verdana"/>
              </a:rPr>
              <a:t>Desarrollador</a:t>
            </a:r>
            <a:r>
              <a:rPr dirty="0" sz="1400" spc="-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70">
                <a:solidFill>
                  <a:srgbClr val="FFFFFF"/>
                </a:solidFill>
                <a:latin typeface="Verdana"/>
                <a:cs typeface="Verdana"/>
              </a:rPr>
              <a:t>(SQL,</a:t>
            </a:r>
            <a:r>
              <a:rPr dirty="0" sz="1400" spc="18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65">
                <a:solidFill>
                  <a:srgbClr val="FFFFFF"/>
                </a:solidFill>
                <a:latin typeface="Verdana"/>
                <a:cs typeface="Verdana"/>
              </a:rPr>
              <a:t>Java</a:t>
            </a:r>
            <a:r>
              <a:rPr dirty="0" sz="1400" spc="-14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65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1400" spc="-25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40">
                <a:solidFill>
                  <a:srgbClr val="FFFFFF"/>
                </a:solidFill>
                <a:latin typeface="Verdana"/>
                <a:cs typeface="Verdana"/>
              </a:rPr>
              <a:t>Android),</a:t>
            </a:r>
            <a:r>
              <a:rPr dirty="0" sz="1400" spc="-204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25">
                <a:solidFill>
                  <a:srgbClr val="FFFFFF"/>
                </a:solidFill>
                <a:latin typeface="Verdana"/>
                <a:cs typeface="Verdana"/>
              </a:rPr>
              <a:t>usuarios</a:t>
            </a:r>
            <a:r>
              <a:rPr dirty="0" sz="14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25">
                <a:solidFill>
                  <a:srgbClr val="FFFFFF"/>
                </a:solidFill>
                <a:latin typeface="Verdana"/>
                <a:cs typeface="Verdana"/>
              </a:rPr>
              <a:t>administradores</a:t>
            </a:r>
            <a:r>
              <a:rPr dirty="0" sz="1400" spc="-11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65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1400" spc="-18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25">
                <a:solidFill>
                  <a:srgbClr val="FFFFFF"/>
                </a:solidFill>
                <a:latin typeface="Verdana"/>
                <a:cs typeface="Verdana"/>
              </a:rPr>
              <a:t>usuarios</a:t>
            </a:r>
            <a:r>
              <a:rPr dirty="0" sz="1400" spc="-10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1400" spc="-140">
                <a:solidFill>
                  <a:srgbClr val="FFFFFF"/>
                </a:solidFill>
                <a:latin typeface="Verdana"/>
                <a:cs typeface="Verdana"/>
              </a:rPr>
              <a:t>comunes.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29999" cy="8181974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0" y="0"/>
            <a:ext cx="11430000" cy="8181975"/>
          </a:xfrm>
          <a:custGeom>
            <a:avLst/>
            <a:gdLst/>
            <a:ahLst/>
            <a:cxnLst/>
            <a:rect l="l" t="t" r="r" b="b"/>
            <a:pathLst>
              <a:path w="11430000" h="8181975">
                <a:moveTo>
                  <a:pt x="11429999" y="8181974"/>
                </a:moveTo>
                <a:lnTo>
                  <a:pt x="0" y="8181974"/>
                </a:lnTo>
                <a:lnTo>
                  <a:pt x="0" y="0"/>
                </a:lnTo>
                <a:lnTo>
                  <a:pt x="11429999" y="0"/>
                </a:lnTo>
                <a:lnTo>
                  <a:pt x="11429999" y="8181974"/>
                </a:lnTo>
                <a:close/>
              </a:path>
            </a:pathLst>
          </a:custGeom>
          <a:solidFill>
            <a:srgbClr val="00002E">
              <a:alpha val="74899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1345204" y="459283"/>
            <a:ext cx="8740140" cy="966469"/>
            <a:chOff x="1345204" y="459283"/>
            <a:chExt cx="8740140" cy="966469"/>
          </a:xfrm>
        </p:grpSpPr>
        <p:sp>
          <p:nvSpPr>
            <p:cNvPr id="5" name="object 5"/>
            <p:cNvSpPr/>
            <p:nvPr/>
          </p:nvSpPr>
          <p:spPr>
            <a:xfrm>
              <a:off x="1345204" y="459283"/>
              <a:ext cx="8740140" cy="966469"/>
            </a:xfrm>
            <a:custGeom>
              <a:avLst/>
              <a:gdLst/>
              <a:ahLst/>
              <a:cxnLst/>
              <a:rect l="l" t="t" r="r" b="b"/>
              <a:pathLst>
                <a:path w="8740140" h="966469">
                  <a:moveTo>
                    <a:pt x="8452143" y="1270"/>
                  </a:moveTo>
                  <a:lnTo>
                    <a:pt x="287446" y="1270"/>
                  </a:lnTo>
                  <a:lnTo>
                    <a:pt x="295244" y="0"/>
                  </a:lnTo>
                  <a:lnTo>
                    <a:pt x="8444346" y="0"/>
                  </a:lnTo>
                  <a:lnTo>
                    <a:pt x="8452143" y="1270"/>
                  </a:lnTo>
                  <a:close/>
                </a:path>
                <a:path w="8740140" h="966469">
                  <a:moveTo>
                    <a:pt x="8467673" y="963930"/>
                  </a:moveTo>
                  <a:lnTo>
                    <a:pt x="271917" y="963930"/>
                  </a:lnTo>
                  <a:lnTo>
                    <a:pt x="264195" y="962660"/>
                  </a:lnTo>
                  <a:lnTo>
                    <a:pt x="256501" y="960120"/>
                  </a:lnTo>
                  <a:lnTo>
                    <a:pt x="241234" y="957580"/>
                  </a:lnTo>
                  <a:lnTo>
                    <a:pt x="226154" y="952500"/>
                  </a:lnTo>
                  <a:lnTo>
                    <a:pt x="218692" y="951230"/>
                  </a:lnTo>
                  <a:lnTo>
                    <a:pt x="211296" y="948690"/>
                  </a:lnTo>
                  <a:lnTo>
                    <a:pt x="203965" y="944880"/>
                  </a:lnTo>
                  <a:lnTo>
                    <a:pt x="189504" y="939800"/>
                  </a:lnTo>
                  <a:lnTo>
                    <a:pt x="175364" y="932180"/>
                  </a:lnTo>
                  <a:lnTo>
                    <a:pt x="168417" y="929640"/>
                  </a:lnTo>
                  <a:lnTo>
                    <a:pt x="154802" y="922020"/>
                  </a:lnTo>
                  <a:lnTo>
                    <a:pt x="148143" y="916940"/>
                  </a:lnTo>
                  <a:lnTo>
                    <a:pt x="141583" y="913130"/>
                  </a:lnTo>
                  <a:lnTo>
                    <a:pt x="135129" y="908050"/>
                  </a:lnTo>
                  <a:lnTo>
                    <a:pt x="128790" y="904240"/>
                  </a:lnTo>
                  <a:lnTo>
                    <a:pt x="122566" y="899160"/>
                  </a:lnTo>
                  <a:lnTo>
                    <a:pt x="93275" y="873760"/>
                  </a:lnTo>
                  <a:lnTo>
                    <a:pt x="87809" y="867410"/>
                  </a:lnTo>
                  <a:lnTo>
                    <a:pt x="82486" y="862330"/>
                  </a:lnTo>
                  <a:lnTo>
                    <a:pt x="77304" y="855980"/>
                  </a:lnTo>
                  <a:lnTo>
                    <a:pt x="72265" y="849630"/>
                  </a:lnTo>
                  <a:lnTo>
                    <a:pt x="67375" y="844550"/>
                  </a:lnTo>
                  <a:lnTo>
                    <a:pt x="62639" y="838200"/>
                  </a:lnTo>
                  <a:lnTo>
                    <a:pt x="58057" y="831850"/>
                  </a:lnTo>
                  <a:lnTo>
                    <a:pt x="53629" y="825500"/>
                  </a:lnTo>
                  <a:lnTo>
                    <a:pt x="49361" y="817880"/>
                  </a:lnTo>
                  <a:lnTo>
                    <a:pt x="45258" y="811530"/>
                  </a:lnTo>
                  <a:lnTo>
                    <a:pt x="41319" y="805180"/>
                  </a:lnTo>
                  <a:lnTo>
                    <a:pt x="37546" y="798830"/>
                  </a:lnTo>
                  <a:lnTo>
                    <a:pt x="33941" y="791210"/>
                  </a:lnTo>
                  <a:lnTo>
                    <a:pt x="30510" y="784860"/>
                  </a:lnTo>
                  <a:lnTo>
                    <a:pt x="27253" y="777240"/>
                  </a:lnTo>
                  <a:lnTo>
                    <a:pt x="24170" y="769620"/>
                  </a:lnTo>
                  <a:lnTo>
                    <a:pt x="21264" y="763270"/>
                  </a:lnTo>
                  <a:lnTo>
                    <a:pt x="9457" y="725170"/>
                  </a:lnTo>
                  <a:lnTo>
                    <a:pt x="2301" y="687070"/>
                  </a:lnTo>
                  <a:lnTo>
                    <a:pt x="0" y="655320"/>
                  </a:lnTo>
                  <a:lnTo>
                    <a:pt x="0" y="309880"/>
                  </a:lnTo>
                  <a:lnTo>
                    <a:pt x="3354" y="271780"/>
                  </a:lnTo>
                  <a:lnTo>
                    <a:pt x="11450" y="233680"/>
                  </a:lnTo>
                  <a:lnTo>
                    <a:pt x="24170" y="195580"/>
                  </a:lnTo>
                  <a:lnTo>
                    <a:pt x="27253" y="189230"/>
                  </a:lnTo>
                  <a:lnTo>
                    <a:pt x="30510" y="181610"/>
                  </a:lnTo>
                  <a:lnTo>
                    <a:pt x="33941" y="175260"/>
                  </a:lnTo>
                  <a:lnTo>
                    <a:pt x="37546" y="167640"/>
                  </a:lnTo>
                  <a:lnTo>
                    <a:pt x="41319" y="161290"/>
                  </a:lnTo>
                  <a:lnTo>
                    <a:pt x="62639" y="128270"/>
                  </a:lnTo>
                  <a:lnTo>
                    <a:pt x="77304" y="110490"/>
                  </a:lnTo>
                  <a:lnTo>
                    <a:pt x="82486" y="104140"/>
                  </a:lnTo>
                  <a:lnTo>
                    <a:pt x="87809" y="97790"/>
                  </a:lnTo>
                  <a:lnTo>
                    <a:pt x="93275" y="92710"/>
                  </a:lnTo>
                  <a:lnTo>
                    <a:pt x="98877" y="87630"/>
                  </a:lnTo>
                  <a:lnTo>
                    <a:pt x="104607" y="82550"/>
                  </a:lnTo>
                  <a:lnTo>
                    <a:pt x="110467" y="76200"/>
                  </a:lnTo>
                  <a:lnTo>
                    <a:pt x="116455" y="71120"/>
                  </a:lnTo>
                  <a:lnTo>
                    <a:pt x="122566" y="67310"/>
                  </a:lnTo>
                  <a:lnTo>
                    <a:pt x="128790" y="62230"/>
                  </a:lnTo>
                  <a:lnTo>
                    <a:pt x="135129" y="57150"/>
                  </a:lnTo>
                  <a:lnTo>
                    <a:pt x="141583" y="53340"/>
                  </a:lnTo>
                  <a:lnTo>
                    <a:pt x="148143" y="48260"/>
                  </a:lnTo>
                  <a:lnTo>
                    <a:pt x="161560" y="40640"/>
                  </a:lnTo>
                  <a:lnTo>
                    <a:pt x="175364" y="33020"/>
                  </a:lnTo>
                  <a:lnTo>
                    <a:pt x="182393" y="30480"/>
                  </a:lnTo>
                  <a:lnTo>
                    <a:pt x="189504" y="26670"/>
                  </a:lnTo>
                  <a:lnTo>
                    <a:pt x="196698" y="24130"/>
                  </a:lnTo>
                  <a:lnTo>
                    <a:pt x="203965" y="20320"/>
                  </a:lnTo>
                  <a:lnTo>
                    <a:pt x="226154" y="12700"/>
                  </a:lnTo>
                  <a:lnTo>
                    <a:pt x="233670" y="11430"/>
                  </a:lnTo>
                  <a:lnTo>
                    <a:pt x="241234" y="8890"/>
                  </a:lnTo>
                  <a:lnTo>
                    <a:pt x="248844" y="7620"/>
                  </a:lnTo>
                  <a:lnTo>
                    <a:pt x="256501" y="5080"/>
                  </a:lnTo>
                  <a:lnTo>
                    <a:pt x="279668" y="1270"/>
                  </a:lnTo>
                  <a:lnTo>
                    <a:pt x="8459922" y="1270"/>
                  </a:lnTo>
                  <a:lnTo>
                    <a:pt x="8483089" y="5080"/>
                  </a:lnTo>
                  <a:lnTo>
                    <a:pt x="8490746" y="7620"/>
                  </a:lnTo>
                  <a:lnTo>
                    <a:pt x="8498356" y="8890"/>
                  </a:lnTo>
                  <a:lnTo>
                    <a:pt x="8505919" y="11430"/>
                  </a:lnTo>
                  <a:lnTo>
                    <a:pt x="8513436" y="12700"/>
                  </a:lnTo>
                  <a:lnTo>
                    <a:pt x="8535625" y="20320"/>
                  </a:lnTo>
                  <a:lnTo>
                    <a:pt x="8542891" y="24130"/>
                  </a:lnTo>
                  <a:lnTo>
                    <a:pt x="8550085" y="26670"/>
                  </a:lnTo>
                  <a:lnTo>
                    <a:pt x="8557196" y="30480"/>
                  </a:lnTo>
                  <a:lnTo>
                    <a:pt x="8564225" y="33020"/>
                  </a:lnTo>
                  <a:lnTo>
                    <a:pt x="8578028" y="40640"/>
                  </a:lnTo>
                  <a:lnTo>
                    <a:pt x="8591445" y="48260"/>
                  </a:lnTo>
                  <a:lnTo>
                    <a:pt x="8598005" y="53340"/>
                  </a:lnTo>
                  <a:lnTo>
                    <a:pt x="8599960" y="54610"/>
                  </a:lnTo>
                  <a:lnTo>
                    <a:pt x="305737" y="54610"/>
                  </a:lnTo>
                  <a:lnTo>
                    <a:pt x="254598" y="62230"/>
                  </a:lnTo>
                  <a:lnTo>
                    <a:pt x="205922" y="80010"/>
                  </a:lnTo>
                  <a:lnTo>
                    <a:pt x="172176" y="99060"/>
                  </a:lnTo>
                  <a:lnTo>
                    <a:pt x="141598" y="123190"/>
                  </a:lnTo>
                  <a:lnTo>
                    <a:pt x="114830" y="151130"/>
                  </a:lnTo>
                  <a:lnTo>
                    <a:pt x="92480" y="182880"/>
                  </a:lnTo>
                  <a:lnTo>
                    <a:pt x="75045" y="217170"/>
                  </a:lnTo>
                  <a:lnTo>
                    <a:pt x="62875" y="254000"/>
                  </a:lnTo>
                  <a:lnTo>
                    <a:pt x="56237" y="292100"/>
                  </a:lnTo>
                  <a:lnTo>
                    <a:pt x="54970" y="318770"/>
                  </a:lnTo>
                  <a:lnTo>
                    <a:pt x="54970" y="647700"/>
                  </a:lnTo>
                  <a:lnTo>
                    <a:pt x="57820" y="687070"/>
                  </a:lnTo>
                  <a:lnTo>
                    <a:pt x="70379" y="736600"/>
                  </a:lnTo>
                  <a:lnTo>
                    <a:pt x="86107" y="772160"/>
                  </a:lnTo>
                  <a:lnTo>
                    <a:pt x="106876" y="805180"/>
                  </a:lnTo>
                  <a:lnTo>
                    <a:pt x="132213" y="834390"/>
                  </a:lnTo>
                  <a:lnTo>
                    <a:pt x="161580" y="859790"/>
                  </a:lnTo>
                  <a:lnTo>
                    <a:pt x="194373" y="880110"/>
                  </a:lnTo>
                  <a:lnTo>
                    <a:pt x="229862" y="896620"/>
                  </a:lnTo>
                  <a:lnTo>
                    <a:pt x="280012" y="909320"/>
                  </a:lnTo>
                  <a:lnTo>
                    <a:pt x="305737" y="911860"/>
                  </a:lnTo>
                  <a:lnTo>
                    <a:pt x="8599959" y="911860"/>
                  </a:lnTo>
                  <a:lnTo>
                    <a:pt x="8598005" y="913130"/>
                  </a:lnTo>
                  <a:lnTo>
                    <a:pt x="8591445" y="916940"/>
                  </a:lnTo>
                  <a:lnTo>
                    <a:pt x="8584786" y="922020"/>
                  </a:lnTo>
                  <a:lnTo>
                    <a:pt x="8571171" y="929640"/>
                  </a:lnTo>
                  <a:lnTo>
                    <a:pt x="8564224" y="932180"/>
                  </a:lnTo>
                  <a:lnTo>
                    <a:pt x="8550084" y="939800"/>
                  </a:lnTo>
                  <a:lnTo>
                    <a:pt x="8535625" y="944880"/>
                  </a:lnTo>
                  <a:lnTo>
                    <a:pt x="8528294" y="948690"/>
                  </a:lnTo>
                  <a:lnTo>
                    <a:pt x="8520898" y="951230"/>
                  </a:lnTo>
                  <a:lnTo>
                    <a:pt x="8513437" y="952500"/>
                  </a:lnTo>
                  <a:lnTo>
                    <a:pt x="8498356" y="957580"/>
                  </a:lnTo>
                  <a:lnTo>
                    <a:pt x="8483089" y="960120"/>
                  </a:lnTo>
                  <a:lnTo>
                    <a:pt x="8475395" y="962660"/>
                  </a:lnTo>
                  <a:lnTo>
                    <a:pt x="8467673" y="963930"/>
                  </a:lnTo>
                  <a:close/>
                </a:path>
                <a:path w="8740140" h="966469">
                  <a:moveTo>
                    <a:pt x="8599959" y="911860"/>
                  </a:moveTo>
                  <a:lnTo>
                    <a:pt x="8433852" y="911860"/>
                  </a:lnTo>
                  <a:lnTo>
                    <a:pt x="8459576" y="909320"/>
                  </a:lnTo>
                  <a:lnTo>
                    <a:pt x="8484990" y="904240"/>
                  </a:lnTo>
                  <a:lnTo>
                    <a:pt x="8533666" y="886460"/>
                  </a:lnTo>
                  <a:lnTo>
                    <a:pt x="8567412" y="867410"/>
                  </a:lnTo>
                  <a:lnTo>
                    <a:pt x="8597991" y="843280"/>
                  </a:lnTo>
                  <a:lnTo>
                    <a:pt x="8624759" y="815340"/>
                  </a:lnTo>
                  <a:lnTo>
                    <a:pt x="8647108" y="783590"/>
                  </a:lnTo>
                  <a:lnTo>
                    <a:pt x="8664543" y="749300"/>
                  </a:lnTo>
                  <a:lnTo>
                    <a:pt x="8676713" y="712470"/>
                  </a:lnTo>
                  <a:lnTo>
                    <a:pt x="8683353" y="674370"/>
                  </a:lnTo>
                  <a:lnTo>
                    <a:pt x="8684620" y="647700"/>
                  </a:lnTo>
                  <a:lnTo>
                    <a:pt x="8684620" y="318770"/>
                  </a:lnTo>
                  <a:lnTo>
                    <a:pt x="8681769" y="279400"/>
                  </a:lnTo>
                  <a:lnTo>
                    <a:pt x="8673266" y="241300"/>
                  </a:lnTo>
                  <a:lnTo>
                    <a:pt x="8659293" y="205740"/>
                  </a:lnTo>
                  <a:lnTo>
                    <a:pt x="8640174" y="171450"/>
                  </a:lnTo>
                  <a:lnTo>
                    <a:pt x="8616314" y="140970"/>
                  </a:lnTo>
                  <a:lnTo>
                    <a:pt x="8588202" y="114300"/>
                  </a:lnTo>
                  <a:lnTo>
                    <a:pt x="8556463" y="91440"/>
                  </a:lnTo>
                  <a:lnTo>
                    <a:pt x="8509726" y="69850"/>
                  </a:lnTo>
                  <a:lnTo>
                    <a:pt x="8459576" y="57150"/>
                  </a:lnTo>
                  <a:lnTo>
                    <a:pt x="8433852" y="54610"/>
                  </a:lnTo>
                  <a:lnTo>
                    <a:pt x="8599960" y="54610"/>
                  </a:lnTo>
                  <a:lnTo>
                    <a:pt x="8604459" y="57150"/>
                  </a:lnTo>
                  <a:lnTo>
                    <a:pt x="8610799" y="62230"/>
                  </a:lnTo>
                  <a:lnTo>
                    <a:pt x="8617024" y="67310"/>
                  </a:lnTo>
                  <a:lnTo>
                    <a:pt x="8623135" y="71120"/>
                  </a:lnTo>
                  <a:lnTo>
                    <a:pt x="8629123" y="76200"/>
                  </a:lnTo>
                  <a:lnTo>
                    <a:pt x="8634983" y="82550"/>
                  </a:lnTo>
                  <a:lnTo>
                    <a:pt x="8640713" y="87630"/>
                  </a:lnTo>
                  <a:lnTo>
                    <a:pt x="8646314" y="92710"/>
                  </a:lnTo>
                  <a:lnTo>
                    <a:pt x="8651780" y="97790"/>
                  </a:lnTo>
                  <a:lnTo>
                    <a:pt x="8657104" y="104140"/>
                  </a:lnTo>
                  <a:lnTo>
                    <a:pt x="8662285" y="110490"/>
                  </a:lnTo>
                  <a:lnTo>
                    <a:pt x="8667323" y="115570"/>
                  </a:lnTo>
                  <a:lnTo>
                    <a:pt x="8690227" y="147320"/>
                  </a:lnTo>
                  <a:lnTo>
                    <a:pt x="8698269" y="161290"/>
                  </a:lnTo>
                  <a:lnTo>
                    <a:pt x="8702043" y="167640"/>
                  </a:lnTo>
                  <a:lnTo>
                    <a:pt x="8705648" y="175260"/>
                  </a:lnTo>
                  <a:lnTo>
                    <a:pt x="8709078" y="181610"/>
                  </a:lnTo>
                  <a:lnTo>
                    <a:pt x="8712335" y="189230"/>
                  </a:lnTo>
                  <a:lnTo>
                    <a:pt x="8725958" y="226060"/>
                  </a:lnTo>
                  <a:lnTo>
                    <a:pt x="8734992" y="264160"/>
                  </a:lnTo>
                  <a:lnTo>
                    <a:pt x="8739302" y="302260"/>
                  </a:lnTo>
                  <a:lnTo>
                    <a:pt x="8739590" y="309880"/>
                  </a:lnTo>
                  <a:lnTo>
                    <a:pt x="8739590" y="655320"/>
                  </a:lnTo>
                  <a:lnTo>
                    <a:pt x="8736235" y="694690"/>
                  </a:lnTo>
                  <a:lnTo>
                    <a:pt x="8728138" y="732790"/>
                  </a:lnTo>
                  <a:lnTo>
                    <a:pt x="8715419" y="769620"/>
                  </a:lnTo>
                  <a:lnTo>
                    <a:pt x="8712336" y="777240"/>
                  </a:lnTo>
                  <a:lnTo>
                    <a:pt x="8709078" y="784860"/>
                  </a:lnTo>
                  <a:lnTo>
                    <a:pt x="8705648" y="791210"/>
                  </a:lnTo>
                  <a:lnTo>
                    <a:pt x="8702043" y="798830"/>
                  </a:lnTo>
                  <a:lnTo>
                    <a:pt x="8698269" y="805180"/>
                  </a:lnTo>
                  <a:lnTo>
                    <a:pt x="8694331" y="811530"/>
                  </a:lnTo>
                  <a:lnTo>
                    <a:pt x="8690227" y="817880"/>
                  </a:lnTo>
                  <a:lnTo>
                    <a:pt x="8685959" y="825500"/>
                  </a:lnTo>
                  <a:lnTo>
                    <a:pt x="8681532" y="831850"/>
                  </a:lnTo>
                  <a:lnTo>
                    <a:pt x="8676950" y="838200"/>
                  </a:lnTo>
                  <a:lnTo>
                    <a:pt x="8672214" y="844550"/>
                  </a:lnTo>
                  <a:lnTo>
                    <a:pt x="8667323" y="849630"/>
                  </a:lnTo>
                  <a:lnTo>
                    <a:pt x="8662285" y="855980"/>
                  </a:lnTo>
                  <a:lnTo>
                    <a:pt x="8657104" y="862330"/>
                  </a:lnTo>
                  <a:lnTo>
                    <a:pt x="8651780" y="867410"/>
                  </a:lnTo>
                  <a:lnTo>
                    <a:pt x="8646314" y="873760"/>
                  </a:lnTo>
                  <a:lnTo>
                    <a:pt x="8617024" y="899160"/>
                  </a:lnTo>
                  <a:lnTo>
                    <a:pt x="8604459" y="908050"/>
                  </a:lnTo>
                  <a:lnTo>
                    <a:pt x="8599959" y="911860"/>
                  </a:lnTo>
                  <a:close/>
                </a:path>
                <a:path w="8740140" h="966469">
                  <a:moveTo>
                    <a:pt x="8444346" y="966470"/>
                  </a:moveTo>
                  <a:lnTo>
                    <a:pt x="295244" y="966470"/>
                  </a:lnTo>
                  <a:lnTo>
                    <a:pt x="279668" y="963930"/>
                  </a:lnTo>
                  <a:lnTo>
                    <a:pt x="8459922" y="963930"/>
                  </a:lnTo>
                  <a:lnTo>
                    <a:pt x="8444346" y="966470"/>
                  </a:lnTo>
                  <a:close/>
                </a:path>
              </a:pathLst>
            </a:custGeom>
            <a:solidFill>
              <a:srgbClr val="25255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390649" y="504907"/>
              <a:ext cx="8648700" cy="876300"/>
            </a:xfrm>
            <a:custGeom>
              <a:avLst/>
              <a:gdLst/>
              <a:ahLst/>
              <a:cxnLst/>
              <a:rect l="l" t="t" r="r" b="b"/>
              <a:pathLst>
                <a:path w="8648700" h="876300">
                  <a:moveTo>
                    <a:pt x="8382159" y="876135"/>
                  </a:moveTo>
                  <a:lnTo>
                    <a:pt x="266540" y="876135"/>
                  </a:lnTo>
                  <a:lnTo>
                    <a:pt x="253149" y="875477"/>
                  </a:lnTo>
                  <a:lnTo>
                    <a:pt x="213377" y="869578"/>
                  </a:lnTo>
                  <a:lnTo>
                    <a:pt x="174909" y="857908"/>
                  </a:lnTo>
                  <a:lnTo>
                    <a:pt x="138562" y="840718"/>
                  </a:lnTo>
                  <a:lnTo>
                    <a:pt x="105138" y="818385"/>
                  </a:lnTo>
                  <a:lnTo>
                    <a:pt x="75347" y="791383"/>
                  </a:lnTo>
                  <a:lnTo>
                    <a:pt x="49845" y="760309"/>
                  </a:lnTo>
                  <a:lnTo>
                    <a:pt x="29175" y="725823"/>
                  </a:lnTo>
                  <a:lnTo>
                    <a:pt x="13791" y="688684"/>
                  </a:lnTo>
                  <a:lnTo>
                    <a:pt x="4022" y="649682"/>
                  </a:lnTo>
                  <a:lnTo>
                    <a:pt x="82" y="609677"/>
                  </a:lnTo>
                  <a:lnTo>
                    <a:pt x="0" y="602969"/>
                  </a:lnTo>
                  <a:lnTo>
                    <a:pt x="82" y="266458"/>
                  </a:lnTo>
                  <a:lnTo>
                    <a:pt x="4022" y="226453"/>
                  </a:lnTo>
                  <a:lnTo>
                    <a:pt x="13791" y="187451"/>
                  </a:lnTo>
                  <a:lnTo>
                    <a:pt x="29175" y="150312"/>
                  </a:lnTo>
                  <a:lnTo>
                    <a:pt x="49845" y="115825"/>
                  </a:lnTo>
                  <a:lnTo>
                    <a:pt x="75347" y="84751"/>
                  </a:lnTo>
                  <a:lnTo>
                    <a:pt x="105138" y="57750"/>
                  </a:lnTo>
                  <a:lnTo>
                    <a:pt x="138562" y="35417"/>
                  </a:lnTo>
                  <a:lnTo>
                    <a:pt x="174909" y="18226"/>
                  </a:lnTo>
                  <a:lnTo>
                    <a:pt x="213377" y="6557"/>
                  </a:lnTo>
                  <a:lnTo>
                    <a:pt x="253149" y="657"/>
                  </a:lnTo>
                  <a:lnTo>
                    <a:pt x="266540" y="0"/>
                  </a:lnTo>
                  <a:lnTo>
                    <a:pt x="8382159" y="0"/>
                  </a:lnTo>
                  <a:lnTo>
                    <a:pt x="8422163" y="3940"/>
                  </a:lnTo>
                  <a:lnTo>
                    <a:pt x="8461164" y="13709"/>
                  </a:lnTo>
                  <a:lnTo>
                    <a:pt x="8498304" y="29093"/>
                  </a:lnTo>
                  <a:lnTo>
                    <a:pt x="8532791" y="49763"/>
                  </a:lnTo>
                  <a:lnTo>
                    <a:pt x="8563864" y="75265"/>
                  </a:lnTo>
                  <a:lnTo>
                    <a:pt x="8590865" y="105056"/>
                  </a:lnTo>
                  <a:lnTo>
                    <a:pt x="8613198" y="138480"/>
                  </a:lnTo>
                  <a:lnTo>
                    <a:pt x="8630389" y="174827"/>
                  </a:lnTo>
                  <a:lnTo>
                    <a:pt x="8642058" y="213295"/>
                  </a:lnTo>
                  <a:lnTo>
                    <a:pt x="8647959" y="253066"/>
                  </a:lnTo>
                  <a:lnTo>
                    <a:pt x="8648617" y="266458"/>
                  </a:lnTo>
                  <a:lnTo>
                    <a:pt x="8648617" y="609677"/>
                  </a:lnTo>
                  <a:lnTo>
                    <a:pt x="8644675" y="649682"/>
                  </a:lnTo>
                  <a:lnTo>
                    <a:pt x="8634906" y="688684"/>
                  </a:lnTo>
                  <a:lnTo>
                    <a:pt x="8619522" y="725823"/>
                  </a:lnTo>
                  <a:lnTo>
                    <a:pt x="8598852" y="760309"/>
                  </a:lnTo>
                  <a:lnTo>
                    <a:pt x="8573351" y="791383"/>
                  </a:lnTo>
                  <a:lnTo>
                    <a:pt x="8543559" y="818385"/>
                  </a:lnTo>
                  <a:lnTo>
                    <a:pt x="8510135" y="840718"/>
                  </a:lnTo>
                  <a:lnTo>
                    <a:pt x="8473789" y="857908"/>
                  </a:lnTo>
                  <a:lnTo>
                    <a:pt x="8435321" y="869578"/>
                  </a:lnTo>
                  <a:lnTo>
                    <a:pt x="8395550" y="875477"/>
                  </a:lnTo>
                  <a:lnTo>
                    <a:pt x="8382159" y="876135"/>
                  </a:lnTo>
                  <a:close/>
                </a:path>
              </a:pathLst>
            </a:custGeom>
            <a:solidFill>
              <a:srgbClr val="00002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44950" y="617759"/>
            <a:ext cx="3335654" cy="57213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pc="-75"/>
              <a:t>PRESUPUESTO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1390649" y="1571707"/>
            <a:ext cx="8648700" cy="2781300"/>
            <a:chOff x="1390649" y="1571707"/>
            <a:chExt cx="8648700" cy="2781300"/>
          </a:xfrm>
        </p:grpSpPr>
        <p:sp>
          <p:nvSpPr>
            <p:cNvPr id="9" name="object 9"/>
            <p:cNvSpPr/>
            <p:nvPr/>
          </p:nvSpPr>
          <p:spPr>
            <a:xfrm>
              <a:off x="1390649" y="1571707"/>
              <a:ext cx="8648700" cy="2781300"/>
            </a:xfrm>
            <a:custGeom>
              <a:avLst/>
              <a:gdLst/>
              <a:ahLst/>
              <a:cxnLst/>
              <a:rect l="l" t="t" r="r" b="b"/>
              <a:pathLst>
                <a:path w="8648700" h="2781300">
                  <a:moveTo>
                    <a:pt x="8382159" y="2781135"/>
                  </a:moveTo>
                  <a:lnTo>
                    <a:pt x="266540" y="2781135"/>
                  </a:lnTo>
                  <a:lnTo>
                    <a:pt x="226535" y="2777195"/>
                  </a:lnTo>
                  <a:lnTo>
                    <a:pt x="187533" y="2767425"/>
                  </a:lnTo>
                  <a:lnTo>
                    <a:pt x="150394" y="2752041"/>
                  </a:lnTo>
                  <a:lnTo>
                    <a:pt x="115907" y="2731371"/>
                  </a:lnTo>
                  <a:lnTo>
                    <a:pt x="84833" y="2705869"/>
                  </a:lnTo>
                  <a:lnTo>
                    <a:pt x="57832" y="2676079"/>
                  </a:lnTo>
                  <a:lnTo>
                    <a:pt x="35499" y="2642654"/>
                  </a:lnTo>
                  <a:lnTo>
                    <a:pt x="18308" y="2606307"/>
                  </a:lnTo>
                  <a:lnTo>
                    <a:pt x="6639" y="2567840"/>
                  </a:lnTo>
                  <a:lnTo>
                    <a:pt x="740" y="2528068"/>
                  </a:lnTo>
                  <a:lnTo>
                    <a:pt x="0" y="2507969"/>
                  </a:lnTo>
                  <a:lnTo>
                    <a:pt x="82" y="266458"/>
                  </a:lnTo>
                  <a:lnTo>
                    <a:pt x="4022" y="226452"/>
                  </a:lnTo>
                  <a:lnTo>
                    <a:pt x="13791" y="187451"/>
                  </a:lnTo>
                  <a:lnTo>
                    <a:pt x="29175" y="150312"/>
                  </a:lnTo>
                  <a:lnTo>
                    <a:pt x="49845" y="115825"/>
                  </a:lnTo>
                  <a:lnTo>
                    <a:pt x="75347" y="84751"/>
                  </a:lnTo>
                  <a:lnTo>
                    <a:pt x="105138" y="57750"/>
                  </a:lnTo>
                  <a:lnTo>
                    <a:pt x="138562" y="35416"/>
                  </a:lnTo>
                  <a:lnTo>
                    <a:pt x="174909" y="18226"/>
                  </a:lnTo>
                  <a:lnTo>
                    <a:pt x="213377" y="6557"/>
                  </a:lnTo>
                  <a:lnTo>
                    <a:pt x="253149" y="657"/>
                  </a:lnTo>
                  <a:lnTo>
                    <a:pt x="266540" y="0"/>
                  </a:lnTo>
                  <a:lnTo>
                    <a:pt x="8382159" y="0"/>
                  </a:lnTo>
                  <a:lnTo>
                    <a:pt x="8422163" y="3940"/>
                  </a:lnTo>
                  <a:lnTo>
                    <a:pt x="8461164" y="13709"/>
                  </a:lnTo>
                  <a:lnTo>
                    <a:pt x="8498304" y="29092"/>
                  </a:lnTo>
                  <a:lnTo>
                    <a:pt x="8532791" y="49763"/>
                  </a:lnTo>
                  <a:lnTo>
                    <a:pt x="8563864" y="75265"/>
                  </a:lnTo>
                  <a:lnTo>
                    <a:pt x="8590865" y="105056"/>
                  </a:lnTo>
                  <a:lnTo>
                    <a:pt x="8613198" y="138480"/>
                  </a:lnTo>
                  <a:lnTo>
                    <a:pt x="8630389" y="174827"/>
                  </a:lnTo>
                  <a:lnTo>
                    <a:pt x="8642058" y="213294"/>
                  </a:lnTo>
                  <a:lnTo>
                    <a:pt x="8647959" y="253066"/>
                  </a:lnTo>
                  <a:lnTo>
                    <a:pt x="8648617" y="266458"/>
                  </a:lnTo>
                  <a:lnTo>
                    <a:pt x="8648617" y="2514676"/>
                  </a:lnTo>
                  <a:lnTo>
                    <a:pt x="8644675" y="2554681"/>
                  </a:lnTo>
                  <a:lnTo>
                    <a:pt x="8634906" y="2593684"/>
                  </a:lnTo>
                  <a:lnTo>
                    <a:pt x="8619522" y="2630823"/>
                  </a:lnTo>
                  <a:lnTo>
                    <a:pt x="8598852" y="2665309"/>
                  </a:lnTo>
                  <a:lnTo>
                    <a:pt x="8573351" y="2696383"/>
                  </a:lnTo>
                  <a:lnTo>
                    <a:pt x="8543559" y="2723384"/>
                  </a:lnTo>
                  <a:lnTo>
                    <a:pt x="8510135" y="2745717"/>
                  </a:lnTo>
                  <a:lnTo>
                    <a:pt x="8473789" y="2762908"/>
                  </a:lnTo>
                  <a:lnTo>
                    <a:pt x="8435321" y="2774577"/>
                  </a:lnTo>
                  <a:lnTo>
                    <a:pt x="8395550" y="2780477"/>
                  </a:lnTo>
                  <a:lnTo>
                    <a:pt x="8382159" y="2781135"/>
                  </a:lnTo>
                  <a:close/>
                </a:path>
              </a:pathLst>
            </a:custGeom>
            <a:solidFill>
              <a:srgbClr val="4508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609724" y="193357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32364" y="57149"/>
                  </a:moveTo>
                  <a:lnTo>
                    <a:pt x="24785" y="57149"/>
                  </a:lnTo>
                  <a:lnTo>
                    <a:pt x="21140" y="56424"/>
                  </a:lnTo>
                  <a:lnTo>
                    <a:pt x="0" y="32364"/>
                  </a:lnTo>
                  <a:lnTo>
                    <a:pt x="0" y="24785"/>
                  </a:lnTo>
                  <a:lnTo>
                    <a:pt x="24785" y="0"/>
                  </a:lnTo>
                  <a:lnTo>
                    <a:pt x="32364" y="0"/>
                  </a:lnTo>
                  <a:lnTo>
                    <a:pt x="57150" y="28574"/>
                  </a:lnTo>
                  <a:lnTo>
                    <a:pt x="57149" y="32364"/>
                  </a:lnTo>
                  <a:lnTo>
                    <a:pt x="32364" y="571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0712" y="2347912"/>
              <a:ext cx="66675" cy="666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0712" y="2767012"/>
              <a:ext cx="66675" cy="666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0712" y="3186112"/>
              <a:ext cx="66675" cy="666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0712" y="3605212"/>
              <a:ext cx="66675" cy="666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0712" y="4024312"/>
              <a:ext cx="66675" cy="66674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849288" y="1818877"/>
            <a:ext cx="6576059" cy="234505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u="sng" sz="1450" spc="-245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Gastos:</a:t>
            </a:r>
            <a:endParaRPr sz="1450">
              <a:latin typeface="Verdana"/>
              <a:cs typeface="Verdana"/>
            </a:endParaRPr>
          </a:p>
          <a:p>
            <a:pPr marL="304165">
              <a:lnSpc>
                <a:spcPct val="100000"/>
              </a:lnSpc>
              <a:spcBef>
                <a:spcPts val="1610"/>
              </a:spcBef>
            </a:pPr>
            <a:r>
              <a:rPr dirty="0" u="sng" sz="1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Desarrollo</a:t>
            </a:r>
            <a:r>
              <a:rPr dirty="0" u="sng" sz="1400" spc="-8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 </a:t>
            </a:r>
            <a:r>
              <a:rPr dirty="0" u="sng" sz="1400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de</a:t>
            </a:r>
            <a:r>
              <a:rPr dirty="0" u="sng" sz="1400" spc="-4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 </a:t>
            </a:r>
            <a:r>
              <a:rPr dirty="0" u="sng" sz="1400" spc="-4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software:</a:t>
            </a:r>
            <a:r>
              <a:rPr dirty="0" sz="140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Tahoma"/>
                <a:cs typeface="Tahoma"/>
              </a:rPr>
              <a:t>1700€</a:t>
            </a:r>
            <a:r>
              <a:rPr dirty="0" sz="14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Tahoma"/>
                <a:cs typeface="Tahoma"/>
              </a:rPr>
              <a:t>(14.16€</a:t>
            </a:r>
            <a:r>
              <a:rPr dirty="0" sz="14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50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dirty="0" sz="14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35">
                <a:solidFill>
                  <a:srgbClr val="FFFFFF"/>
                </a:solidFill>
                <a:latin typeface="Tahoma"/>
                <a:cs typeface="Tahoma"/>
              </a:rPr>
              <a:t>hora</a:t>
            </a:r>
            <a:r>
              <a:rPr dirty="0" sz="14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dirty="0" sz="1400" spc="-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70">
                <a:solidFill>
                  <a:srgbClr val="FFFFFF"/>
                </a:solidFill>
                <a:latin typeface="Tahoma"/>
                <a:cs typeface="Tahoma"/>
              </a:rPr>
              <a:t>trabajo,).</a:t>
            </a:r>
            <a:endParaRPr sz="1400">
              <a:latin typeface="Tahoma"/>
              <a:cs typeface="Tahoma"/>
            </a:endParaRPr>
          </a:p>
          <a:p>
            <a:pPr marL="304165" marR="5080">
              <a:lnSpc>
                <a:spcPct val="196400"/>
              </a:lnSpc>
            </a:pPr>
            <a:r>
              <a:rPr dirty="0" u="sng" sz="1400" spc="-4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Infraestructura:</a:t>
            </a:r>
            <a:r>
              <a:rPr dirty="0" sz="140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35">
                <a:solidFill>
                  <a:srgbClr val="FFFFFF"/>
                </a:solidFill>
                <a:latin typeface="Tahoma"/>
                <a:cs typeface="Tahoma"/>
              </a:rPr>
              <a:t>Entre</a:t>
            </a:r>
            <a:r>
              <a:rPr dirty="0" sz="1400" spc="-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ahoma"/>
                <a:cs typeface="Tahoma"/>
              </a:rPr>
              <a:t>200€</a:t>
            </a:r>
            <a:r>
              <a:rPr dirty="0" sz="140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3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1400" spc="-1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ahoma"/>
                <a:cs typeface="Tahoma"/>
              </a:rPr>
              <a:t>500€</a:t>
            </a:r>
            <a:r>
              <a:rPr dirty="0" sz="14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Tahoma"/>
                <a:cs typeface="Tahoma"/>
              </a:rPr>
              <a:t>anuales</a:t>
            </a:r>
            <a:r>
              <a:rPr dirty="0" sz="14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dirty="0" sz="14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FFFFFF"/>
                </a:solidFill>
                <a:latin typeface="Tahoma"/>
                <a:cs typeface="Tahoma"/>
              </a:rPr>
              <a:t>servicios</a:t>
            </a:r>
            <a:r>
              <a:rPr dirty="0" sz="1400" spc="-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dirty="0" sz="1400" spc="-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ahoma"/>
                <a:cs typeface="Tahoma"/>
              </a:rPr>
              <a:t>alojamiento</a:t>
            </a:r>
            <a:r>
              <a:rPr dirty="0" sz="140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dirty="0" sz="14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50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dirty="0" sz="140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40">
                <a:solidFill>
                  <a:srgbClr val="FFFFFF"/>
                </a:solidFill>
                <a:latin typeface="Tahoma"/>
                <a:cs typeface="Tahoma"/>
              </a:rPr>
              <a:t>nube. </a:t>
            </a:r>
            <a:r>
              <a:rPr dirty="0" sz="1400" spc="-4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u="sng" sz="1400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Material:</a:t>
            </a:r>
            <a:r>
              <a:rPr dirty="0" sz="140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Tahoma"/>
                <a:cs typeface="Tahoma"/>
              </a:rPr>
              <a:t>Incluido</a:t>
            </a:r>
            <a:r>
              <a:rPr dirty="0" sz="14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dirty="0" sz="14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55">
                <a:solidFill>
                  <a:srgbClr val="FFFFFF"/>
                </a:solidFill>
                <a:latin typeface="Tahoma"/>
                <a:cs typeface="Tahoma"/>
              </a:rPr>
              <a:t>el</a:t>
            </a:r>
            <a:r>
              <a:rPr dirty="0" sz="1400" spc="-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Tahoma"/>
                <a:cs typeface="Tahoma"/>
              </a:rPr>
              <a:t>salario</a:t>
            </a:r>
            <a:r>
              <a:rPr dirty="0" sz="14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25">
                <a:solidFill>
                  <a:srgbClr val="FFFFFF"/>
                </a:solidFill>
                <a:latin typeface="Tahoma"/>
                <a:cs typeface="Tahoma"/>
              </a:rPr>
              <a:t>del</a:t>
            </a:r>
            <a:r>
              <a:rPr dirty="0" sz="1400" spc="-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ahoma"/>
                <a:cs typeface="Tahoma"/>
              </a:rPr>
              <a:t>desarrollador.</a:t>
            </a:r>
            <a:endParaRPr sz="1400">
              <a:latin typeface="Tahoma"/>
              <a:cs typeface="Tahoma"/>
            </a:endParaRPr>
          </a:p>
          <a:p>
            <a:pPr marL="304165" marR="1177290">
              <a:lnSpc>
                <a:spcPct val="196400"/>
              </a:lnSpc>
              <a:spcBef>
                <a:spcPts val="5"/>
              </a:spcBef>
            </a:pPr>
            <a:r>
              <a:rPr dirty="0" u="sng" sz="1400" spc="-2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Mantenimiento:</a:t>
            </a:r>
            <a:r>
              <a:rPr dirty="0" sz="140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ahoma"/>
                <a:cs typeface="Tahoma"/>
              </a:rPr>
              <a:t>100€</a:t>
            </a:r>
            <a:r>
              <a:rPr dirty="0" sz="140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ahoma"/>
                <a:cs typeface="Tahoma"/>
              </a:rPr>
              <a:t>mensuales</a:t>
            </a:r>
            <a:r>
              <a:rPr dirty="0" sz="14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Tahoma"/>
                <a:cs typeface="Tahoma"/>
              </a:rPr>
              <a:t>para</a:t>
            </a:r>
            <a:r>
              <a:rPr dirty="0" sz="14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50">
                <a:solidFill>
                  <a:srgbClr val="FFFFFF"/>
                </a:solidFill>
                <a:latin typeface="Tahoma"/>
                <a:cs typeface="Tahoma"/>
              </a:rPr>
              <a:t>la</a:t>
            </a:r>
            <a:r>
              <a:rPr dirty="0" sz="14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ahoma"/>
                <a:cs typeface="Tahoma"/>
              </a:rPr>
              <a:t>capacitación</a:t>
            </a:r>
            <a:r>
              <a:rPr dirty="0" sz="14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25">
                <a:solidFill>
                  <a:srgbClr val="FFFFFF"/>
                </a:solidFill>
                <a:latin typeface="Tahoma"/>
                <a:cs typeface="Tahoma"/>
              </a:rPr>
              <a:t>del</a:t>
            </a:r>
            <a:r>
              <a:rPr dirty="0" sz="1400" spc="-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ahoma"/>
                <a:cs typeface="Tahoma"/>
              </a:rPr>
              <a:t>personal. </a:t>
            </a:r>
            <a:r>
              <a:rPr dirty="0" sz="1400" spc="-4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u="sng" sz="1400" spc="-1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Marketin</a:t>
            </a:r>
            <a:r>
              <a:rPr dirty="0" sz="1400" spc="-1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u="sng" sz="1400" spc="-114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 </a:t>
            </a:r>
            <a:r>
              <a:rPr dirty="0" u="sng" sz="1400" spc="-3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y</a:t>
            </a:r>
            <a:r>
              <a:rPr dirty="0" u="sng" sz="1400" spc="-1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 </a:t>
            </a:r>
            <a:r>
              <a:rPr dirty="0" u="sng" sz="1400" spc="-3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promoción:</a:t>
            </a:r>
            <a:r>
              <a:rPr dirty="0" sz="140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ahoma"/>
                <a:cs typeface="Tahoma"/>
              </a:rPr>
              <a:t>300€</a:t>
            </a:r>
            <a:r>
              <a:rPr dirty="0" sz="14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Tahoma"/>
                <a:cs typeface="Tahoma"/>
              </a:rPr>
              <a:t>en</a:t>
            </a:r>
            <a:r>
              <a:rPr dirty="0" sz="140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ahoma"/>
                <a:cs typeface="Tahoma"/>
              </a:rPr>
              <a:t>materiales,</a:t>
            </a:r>
            <a:r>
              <a:rPr dirty="0" sz="1400" spc="-1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Tahoma"/>
                <a:cs typeface="Tahoma"/>
              </a:rPr>
              <a:t>eventos</a:t>
            </a:r>
            <a:r>
              <a:rPr dirty="0" sz="1400" spc="-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3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1400" spc="-1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ahoma"/>
                <a:cs typeface="Tahoma"/>
              </a:rPr>
              <a:t>publicidad.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390649" y="4533981"/>
            <a:ext cx="8648700" cy="1533525"/>
            <a:chOff x="1390649" y="4533981"/>
            <a:chExt cx="8648700" cy="1533525"/>
          </a:xfrm>
        </p:grpSpPr>
        <p:sp>
          <p:nvSpPr>
            <p:cNvPr id="18" name="object 18"/>
            <p:cNvSpPr/>
            <p:nvPr/>
          </p:nvSpPr>
          <p:spPr>
            <a:xfrm>
              <a:off x="1390649" y="4533981"/>
              <a:ext cx="8648700" cy="1533525"/>
            </a:xfrm>
            <a:custGeom>
              <a:avLst/>
              <a:gdLst/>
              <a:ahLst/>
              <a:cxnLst/>
              <a:rect l="l" t="t" r="r" b="b"/>
              <a:pathLst>
                <a:path w="8648700" h="1533525">
                  <a:moveTo>
                    <a:pt x="8382159" y="1533360"/>
                  </a:moveTo>
                  <a:lnTo>
                    <a:pt x="266540" y="1533360"/>
                  </a:lnTo>
                  <a:lnTo>
                    <a:pt x="253149" y="1532702"/>
                  </a:lnTo>
                  <a:lnTo>
                    <a:pt x="213377" y="1526802"/>
                  </a:lnTo>
                  <a:lnTo>
                    <a:pt x="174909" y="1515133"/>
                  </a:lnTo>
                  <a:lnTo>
                    <a:pt x="138562" y="1497943"/>
                  </a:lnTo>
                  <a:lnTo>
                    <a:pt x="105138" y="1475609"/>
                  </a:lnTo>
                  <a:lnTo>
                    <a:pt x="75347" y="1448608"/>
                  </a:lnTo>
                  <a:lnTo>
                    <a:pt x="49845" y="1417534"/>
                  </a:lnTo>
                  <a:lnTo>
                    <a:pt x="29175" y="1383047"/>
                  </a:lnTo>
                  <a:lnTo>
                    <a:pt x="13791" y="1345908"/>
                  </a:lnTo>
                  <a:lnTo>
                    <a:pt x="4022" y="1306906"/>
                  </a:lnTo>
                  <a:lnTo>
                    <a:pt x="82" y="1266901"/>
                  </a:lnTo>
                  <a:lnTo>
                    <a:pt x="0" y="1260194"/>
                  </a:lnTo>
                  <a:lnTo>
                    <a:pt x="82" y="266458"/>
                  </a:lnTo>
                  <a:lnTo>
                    <a:pt x="4022" y="226453"/>
                  </a:lnTo>
                  <a:lnTo>
                    <a:pt x="13791" y="187451"/>
                  </a:lnTo>
                  <a:lnTo>
                    <a:pt x="29175" y="150312"/>
                  </a:lnTo>
                  <a:lnTo>
                    <a:pt x="49845" y="115825"/>
                  </a:lnTo>
                  <a:lnTo>
                    <a:pt x="75347" y="84751"/>
                  </a:lnTo>
                  <a:lnTo>
                    <a:pt x="105138" y="57750"/>
                  </a:lnTo>
                  <a:lnTo>
                    <a:pt x="138562" y="35417"/>
                  </a:lnTo>
                  <a:lnTo>
                    <a:pt x="174909" y="18226"/>
                  </a:lnTo>
                  <a:lnTo>
                    <a:pt x="213377" y="6557"/>
                  </a:lnTo>
                  <a:lnTo>
                    <a:pt x="253149" y="657"/>
                  </a:lnTo>
                  <a:lnTo>
                    <a:pt x="266540" y="0"/>
                  </a:lnTo>
                  <a:lnTo>
                    <a:pt x="8382159" y="0"/>
                  </a:lnTo>
                  <a:lnTo>
                    <a:pt x="8422163" y="3940"/>
                  </a:lnTo>
                  <a:lnTo>
                    <a:pt x="8461164" y="13709"/>
                  </a:lnTo>
                  <a:lnTo>
                    <a:pt x="8498304" y="29092"/>
                  </a:lnTo>
                  <a:lnTo>
                    <a:pt x="8532791" y="49763"/>
                  </a:lnTo>
                  <a:lnTo>
                    <a:pt x="8563864" y="75265"/>
                  </a:lnTo>
                  <a:lnTo>
                    <a:pt x="8590865" y="105056"/>
                  </a:lnTo>
                  <a:lnTo>
                    <a:pt x="8613198" y="138480"/>
                  </a:lnTo>
                  <a:lnTo>
                    <a:pt x="8630389" y="174826"/>
                  </a:lnTo>
                  <a:lnTo>
                    <a:pt x="8642058" y="213294"/>
                  </a:lnTo>
                  <a:lnTo>
                    <a:pt x="8647959" y="253067"/>
                  </a:lnTo>
                  <a:lnTo>
                    <a:pt x="8648617" y="266458"/>
                  </a:lnTo>
                  <a:lnTo>
                    <a:pt x="8648617" y="1266901"/>
                  </a:lnTo>
                  <a:lnTo>
                    <a:pt x="8644675" y="1306906"/>
                  </a:lnTo>
                  <a:lnTo>
                    <a:pt x="8634906" y="1345908"/>
                  </a:lnTo>
                  <a:lnTo>
                    <a:pt x="8619522" y="1383047"/>
                  </a:lnTo>
                  <a:lnTo>
                    <a:pt x="8598852" y="1417534"/>
                  </a:lnTo>
                  <a:lnTo>
                    <a:pt x="8573351" y="1448608"/>
                  </a:lnTo>
                  <a:lnTo>
                    <a:pt x="8543559" y="1475609"/>
                  </a:lnTo>
                  <a:lnTo>
                    <a:pt x="8510135" y="1497943"/>
                  </a:lnTo>
                  <a:lnTo>
                    <a:pt x="8473789" y="1515133"/>
                  </a:lnTo>
                  <a:lnTo>
                    <a:pt x="8435321" y="1526802"/>
                  </a:lnTo>
                  <a:lnTo>
                    <a:pt x="8395550" y="1532702"/>
                  </a:lnTo>
                  <a:lnTo>
                    <a:pt x="8382159" y="1533360"/>
                  </a:lnTo>
                  <a:close/>
                </a:path>
              </a:pathLst>
            </a:custGeom>
            <a:solidFill>
              <a:srgbClr val="48330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609724" y="490537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32364" y="57149"/>
                  </a:moveTo>
                  <a:lnTo>
                    <a:pt x="24785" y="57149"/>
                  </a:lnTo>
                  <a:lnTo>
                    <a:pt x="21140" y="56424"/>
                  </a:lnTo>
                  <a:lnTo>
                    <a:pt x="0" y="32363"/>
                  </a:lnTo>
                  <a:lnTo>
                    <a:pt x="0" y="24785"/>
                  </a:lnTo>
                  <a:lnTo>
                    <a:pt x="24785" y="0"/>
                  </a:lnTo>
                  <a:lnTo>
                    <a:pt x="32364" y="0"/>
                  </a:lnTo>
                  <a:lnTo>
                    <a:pt x="57150" y="28574"/>
                  </a:lnTo>
                  <a:lnTo>
                    <a:pt x="57149" y="32363"/>
                  </a:lnTo>
                  <a:lnTo>
                    <a:pt x="32364" y="571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0712" y="5319711"/>
              <a:ext cx="66675" cy="666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0712" y="5738811"/>
              <a:ext cx="66675" cy="66674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849288" y="4790676"/>
            <a:ext cx="7071359" cy="108775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u="sng" sz="1450" spc="-265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In</a:t>
            </a:r>
            <a:r>
              <a:rPr dirty="0" sz="1450" spc="-265" b="1" i="1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u="sng" sz="1450" spc="-265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resos:</a:t>
            </a:r>
            <a:endParaRPr sz="1450">
              <a:latin typeface="Verdana"/>
              <a:cs typeface="Verdana"/>
            </a:endParaRPr>
          </a:p>
          <a:p>
            <a:pPr marL="304165" marR="5080">
              <a:lnSpc>
                <a:spcPts val="3300"/>
              </a:lnSpc>
              <a:spcBef>
                <a:spcPts val="170"/>
              </a:spcBef>
            </a:pPr>
            <a:r>
              <a:rPr dirty="0" u="sng" sz="1400" spc="-4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Ventas</a:t>
            </a:r>
            <a:r>
              <a:rPr dirty="0" u="sng" sz="1400" spc="-6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 </a:t>
            </a:r>
            <a:r>
              <a:rPr dirty="0" u="sng" sz="1400" spc="-3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anuales:</a:t>
            </a:r>
            <a:r>
              <a:rPr dirty="0" sz="140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Tahoma"/>
                <a:cs typeface="Tahoma"/>
              </a:rPr>
              <a:t>14000€</a:t>
            </a:r>
            <a:r>
              <a:rPr dirty="0" sz="14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50">
                <a:solidFill>
                  <a:srgbClr val="FFFFFF"/>
                </a:solidFill>
                <a:latin typeface="Tahoma"/>
                <a:cs typeface="Tahoma"/>
              </a:rPr>
              <a:t>(100</a:t>
            </a:r>
            <a:r>
              <a:rPr dirty="0" sz="14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Tahoma"/>
                <a:cs typeface="Tahoma"/>
              </a:rPr>
              <a:t>empresas/instituciones</a:t>
            </a:r>
            <a:r>
              <a:rPr dirty="0" sz="1400" spc="-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295">
                <a:solidFill>
                  <a:srgbClr val="FFFFFF"/>
                </a:solidFill>
                <a:latin typeface="Tahoma"/>
                <a:cs typeface="Tahoma"/>
              </a:rPr>
              <a:t>×</a:t>
            </a:r>
            <a:r>
              <a:rPr dirty="0" sz="140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Tahoma"/>
                <a:cs typeface="Tahoma"/>
              </a:rPr>
              <a:t>70</a:t>
            </a:r>
            <a:r>
              <a:rPr dirty="0" sz="14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ahoma"/>
                <a:cs typeface="Tahoma"/>
              </a:rPr>
              <a:t>usuarios</a:t>
            </a:r>
            <a:r>
              <a:rPr dirty="0" sz="1400" spc="-5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295">
                <a:solidFill>
                  <a:srgbClr val="FFFFFF"/>
                </a:solidFill>
                <a:latin typeface="Tahoma"/>
                <a:cs typeface="Tahoma"/>
              </a:rPr>
              <a:t>×</a:t>
            </a:r>
            <a:r>
              <a:rPr dirty="0" sz="1400" spc="-1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Tahoma"/>
                <a:cs typeface="Tahoma"/>
              </a:rPr>
              <a:t>2€</a:t>
            </a:r>
            <a:r>
              <a:rPr dirty="0" sz="14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ahoma"/>
                <a:cs typeface="Tahoma"/>
              </a:rPr>
              <a:t>por</a:t>
            </a:r>
            <a:r>
              <a:rPr dirty="0" sz="14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Tahoma"/>
                <a:cs typeface="Tahoma"/>
              </a:rPr>
              <a:t>usuario/año). </a:t>
            </a:r>
            <a:r>
              <a:rPr dirty="0" sz="1400" spc="-42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u="sng" sz="1400" spc="-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Servicios</a:t>
            </a:r>
            <a:r>
              <a:rPr dirty="0" u="sng" sz="1400" spc="-7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 </a:t>
            </a:r>
            <a:r>
              <a:rPr dirty="0" u="sng" sz="1400" spc="-1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ahoma"/>
                <a:cs typeface="Tahoma"/>
              </a:rPr>
              <a:t>adicionales:</a:t>
            </a:r>
            <a:r>
              <a:rPr dirty="0" sz="1400" spc="-7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Tahoma"/>
                <a:cs typeface="Tahoma"/>
              </a:rPr>
              <a:t>10000€</a:t>
            </a:r>
            <a:r>
              <a:rPr dirty="0" sz="14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35">
                <a:solidFill>
                  <a:srgbClr val="FFFFFF"/>
                </a:solidFill>
                <a:latin typeface="Tahoma"/>
                <a:cs typeface="Tahoma"/>
              </a:rPr>
              <a:t>(soporte</a:t>
            </a:r>
            <a:r>
              <a:rPr dirty="0" sz="1400" spc="-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Tahoma"/>
                <a:cs typeface="Tahoma"/>
              </a:rPr>
              <a:t>técnico</a:t>
            </a:r>
            <a:r>
              <a:rPr dirty="0" sz="1400" spc="-8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3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14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FFFFFF"/>
                </a:solidFill>
                <a:latin typeface="Tahoma"/>
                <a:cs typeface="Tahoma"/>
              </a:rPr>
              <a:t>personalización</a:t>
            </a:r>
            <a:r>
              <a:rPr dirty="0" sz="14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25">
                <a:solidFill>
                  <a:srgbClr val="FFFFFF"/>
                </a:solidFill>
                <a:latin typeface="Tahoma"/>
                <a:cs typeface="Tahoma"/>
              </a:rPr>
              <a:t>del</a:t>
            </a:r>
            <a:r>
              <a:rPr dirty="0" sz="1400" spc="-3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45">
                <a:solidFill>
                  <a:srgbClr val="FFFFFF"/>
                </a:solidFill>
                <a:latin typeface="Tahoma"/>
                <a:cs typeface="Tahoma"/>
              </a:rPr>
              <a:t>sistema).</a:t>
            </a:r>
            <a:endParaRPr sz="1400">
              <a:latin typeface="Tahoma"/>
              <a:cs typeface="Tahom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390649" y="6248481"/>
            <a:ext cx="8648700" cy="1438275"/>
            <a:chOff x="1390649" y="6248481"/>
            <a:chExt cx="8648700" cy="1438275"/>
          </a:xfrm>
        </p:grpSpPr>
        <p:sp>
          <p:nvSpPr>
            <p:cNvPr id="24" name="object 24"/>
            <p:cNvSpPr/>
            <p:nvPr/>
          </p:nvSpPr>
          <p:spPr>
            <a:xfrm>
              <a:off x="1390649" y="6248481"/>
              <a:ext cx="8648700" cy="1438275"/>
            </a:xfrm>
            <a:custGeom>
              <a:avLst/>
              <a:gdLst/>
              <a:ahLst/>
              <a:cxnLst/>
              <a:rect l="l" t="t" r="r" b="b"/>
              <a:pathLst>
                <a:path w="8648700" h="1438275">
                  <a:moveTo>
                    <a:pt x="8382159" y="1438110"/>
                  </a:moveTo>
                  <a:lnTo>
                    <a:pt x="266540" y="1438110"/>
                  </a:lnTo>
                  <a:lnTo>
                    <a:pt x="253149" y="1437452"/>
                  </a:lnTo>
                  <a:lnTo>
                    <a:pt x="213377" y="1431552"/>
                  </a:lnTo>
                  <a:lnTo>
                    <a:pt x="174909" y="1419882"/>
                  </a:lnTo>
                  <a:lnTo>
                    <a:pt x="138562" y="1402692"/>
                  </a:lnTo>
                  <a:lnTo>
                    <a:pt x="105138" y="1380359"/>
                  </a:lnTo>
                  <a:lnTo>
                    <a:pt x="75347" y="1353358"/>
                  </a:lnTo>
                  <a:lnTo>
                    <a:pt x="49845" y="1322284"/>
                  </a:lnTo>
                  <a:lnTo>
                    <a:pt x="29175" y="1287797"/>
                  </a:lnTo>
                  <a:lnTo>
                    <a:pt x="13791" y="1250658"/>
                  </a:lnTo>
                  <a:lnTo>
                    <a:pt x="4022" y="1211656"/>
                  </a:lnTo>
                  <a:lnTo>
                    <a:pt x="82" y="1171651"/>
                  </a:lnTo>
                  <a:lnTo>
                    <a:pt x="0" y="1164943"/>
                  </a:lnTo>
                  <a:lnTo>
                    <a:pt x="82" y="266458"/>
                  </a:lnTo>
                  <a:lnTo>
                    <a:pt x="4022" y="226452"/>
                  </a:lnTo>
                  <a:lnTo>
                    <a:pt x="13791" y="187451"/>
                  </a:lnTo>
                  <a:lnTo>
                    <a:pt x="29175" y="150312"/>
                  </a:lnTo>
                  <a:lnTo>
                    <a:pt x="49845" y="115824"/>
                  </a:lnTo>
                  <a:lnTo>
                    <a:pt x="75347" y="84751"/>
                  </a:lnTo>
                  <a:lnTo>
                    <a:pt x="105138" y="57749"/>
                  </a:lnTo>
                  <a:lnTo>
                    <a:pt x="138562" y="35416"/>
                  </a:lnTo>
                  <a:lnTo>
                    <a:pt x="174909" y="18226"/>
                  </a:lnTo>
                  <a:lnTo>
                    <a:pt x="213377" y="6557"/>
                  </a:lnTo>
                  <a:lnTo>
                    <a:pt x="253149" y="657"/>
                  </a:lnTo>
                  <a:lnTo>
                    <a:pt x="266540" y="0"/>
                  </a:lnTo>
                  <a:lnTo>
                    <a:pt x="8382159" y="0"/>
                  </a:lnTo>
                  <a:lnTo>
                    <a:pt x="8422163" y="3939"/>
                  </a:lnTo>
                  <a:lnTo>
                    <a:pt x="8461164" y="13709"/>
                  </a:lnTo>
                  <a:lnTo>
                    <a:pt x="8498304" y="29092"/>
                  </a:lnTo>
                  <a:lnTo>
                    <a:pt x="8532791" y="49762"/>
                  </a:lnTo>
                  <a:lnTo>
                    <a:pt x="8563864" y="75264"/>
                  </a:lnTo>
                  <a:lnTo>
                    <a:pt x="8590865" y="105056"/>
                  </a:lnTo>
                  <a:lnTo>
                    <a:pt x="8613198" y="138480"/>
                  </a:lnTo>
                  <a:lnTo>
                    <a:pt x="8630389" y="174826"/>
                  </a:lnTo>
                  <a:lnTo>
                    <a:pt x="8642058" y="213294"/>
                  </a:lnTo>
                  <a:lnTo>
                    <a:pt x="8647959" y="253066"/>
                  </a:lnTo>
                  <a:lnTo>
                    <a:pt x="8648617" y="266458"/>
                  </a:lnTo>
                  <a:lnTo>
                    <a:pt x="8648617" y="1171651"/>
                  </a:lnTo>
                  <a:lnTo>
                    <a:pt x="8644675" y="1211656"/>
                  </a:lnTo>
                  <a:lnTo>
                    <a:pt x="8634906" y="1250658"/>
                  </a:lnTo>
                  <a:lnTo>
                    <a:pt x="8619522" y="1287797"/>
                  </a:lnTo>
                  <a:lnTo>
                    <a:pt x="8598852" y="1322284"/>
                  </a:lnTo>
                  <a:lnTo>
                    <a:pt x="8573351" y="1353358"/>
                  </a:lnTo>
                  <a:lnTo>
                    <a:pt x="8543559" y="1380359"/>
                  </a:lnTo>
                  <a:lnTo>
                    <a:pt x="8510135" y="1402692"/>
                  </a:lnTo>
                  <a:lnTo>
                    <a:pt x="8473789" y="1419883"/>
                  </a:lnTo>
                  <a:lnTo>
                    <a:pt x="8435321" y="1431552"/>
                  </a:lnTo>
                  <a:lnTo>
                    <a:pt x="8395550" y="1437452"/>
                  </a:lnTo>
                  <a:lnTo>
                    <a:pt x="8382159" y="1438110"/>
                  </a:lnTo>
                  <a:close/>
                </a:path>
              </a:pathLst>
            </a:custGeom>
            <a:solidFill>
              <a:srgbClr val="173A1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1609724" y="661987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>
                  <a:moveTo>
                    <a:pt x="32364" y="57149"/>
                  </a:moveTo>
                  <a:lnTo>
                    <a:pt x="24785" y="57149"/>
                  </a:lnTo>
                  <a:lnTo>
                    <a:pt x="21140" y="56424"/>
                  </a:lnTo>
                  <a:lnTo>
                    <a:pt x="0" y="32363"/>
                  </a:lnTo>
                  <a:lnTo>
                    <a:pt x="0" y="24785"/>
                  </a:lnTo>
                  <a:lnTo>
                    <a:pt x="24785" y="0"/>
                  </a:lnTo>
                  <a:lnTo>
                    <a:pt x="32364" y="0"/>
                  </a:lnTo>
                  <a:lnTo>
                    <a:pt x="57150" y="28574"/>
                  </a:lnTo>
                  <a:lnTo>
                    <a:pt x="57149" y="32363"/>
                  </a:lnTo>
                  <a:lnTo>
                    <a:pt x="32364" y="571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0712" y="7034211"/>
              <a:ext cx="66675" cy="66674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849288" y="6505176"/>
            <a:ext cx="7666355" cy="992505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u="sng" sz="1450" spc="-215" b="1" i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Verdana"/>
                <a:cs typeface="Verdana"/>
              </a:rPr>
              <a:t>Beneficio:</a:t>
            </a:r>
            <a:endParaRPr sz="1450">
              <a:latin typeface="Verdana"/>
              <a:cs typeface="Verdana"/>
            </a:endParaRPr>
          </a:p>
          <a:p>
            <a:pPr marL="304165" marR="5080">
              <a:lnSpc>
                <a:spcPct val="151800"/>
              </a:lnSpc>
              <a:spcBef>
                <a:spcPts val="740"/>
              </a:spcBef>
            </a:pPr>
            <a:r>
              <a:rPr dirty="0" sz="1400" spc="-25">
                <a:solidFill>
                  <a:srgbClr val="FFFFFF"/>
                </a:solidFill>
                <a:latin typeface="Tahoma"/>
                <a:cs typeface="Tahoma"/>
              </a:rPr>
              <a:t>Considerando</a:t>
            </a:r>
            <a:r>
              <a:rPr dirty="0" sz="14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30">
                <a:solidFill>
                  <a:srgbClr val="FFFFFF"/>
                </a:solidFill>
                <a:latin typeface="Tahoma"/>
                <a:cs typeface="Tahoma"/>
              </a:rPr>
              <a:t>los</a:t>
            </a:r>
            <a:r>
              <a:rPr dirty="0" sz="140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30">
                <a:solidFill>
                  <a:srgbClr val="FFFFFF"/>
                </a:solidFill>
                <a:latin typeface="Tahoma"/>
                <a:cs typeface="Tahoma"/>
              </a:rPr>
              <a:t>gastos</a:t>
            </a:r>
            <a:r>
              <a:rPr dirty="0" sz="14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>
                <a:solidFill>
                  <a:srgbClr val="FFFFFF"/>
                </a:solidFill>
                <a:latin typeface="Tahoma"/>
                <a:cs typeface="Tahoma"/>
              </a:rPr>
              <a:t>totales</a:t>
            </a:r>
            <a:r>
              <a:rPr dirty="0" sz="140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dirty="0" sz="1400" spc="-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Tahoma"/>
                <a:cs typeface="Tahoma"/>
              </a:rPr>
              <a:t>5000€</a:t>
            </a:r>
            <a:r>
              <a:rPr dirty="0" sz="14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3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14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30">
                <a:solidFill>
                  <a:srgbClr val="FFFFFF"/>
                </a:solidFill>
                <a:latin typeface="Tahoma"/>
                <a:cs typeface="Tahoma"/>
              </a:rPr>
              <a:t>los</a:t>
            </a:r>
            <a:r>
              <a:rPr dirty="0" sz="1400" spc="-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Tahoma"/>
                <a:cs typeface="Tahoma"/>
              </a:rPr>
              <a:t>ingresos</a:t>
            </a:r>
            <a:r>
              <a:rPr dirty="0" sz="140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ahoma"/>
                <a:cs typeface="Tahoma"/>
              </a:rPr>
              <a:t>estimados</a:t>
            </a:r>
            <a:r>
              <a:rPr dirty="0" sz="1400" spc="-7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dirty="0" sz="1400" spc="-4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ahoma"/>
                <a:cs typeface="Tahoma"/>
              </a:rPr>
              <a:t>entre</a:t>
            </a:r>
            <a:r>
              <a:rPr dirty="0" sz="140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Tahoma"/>
                <a:cs typeface="Tahoma"/>
              </a:rPr>
              <a:t>20000€</a:t>
            </a:r>
            <a:r>
              <a:rPr dirty="0" sz="1400" spc="-9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3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14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30">
                <a:solidFill>
                  <a:srgbClr val="FFFFFF"/>
                </a:solidFill>
                <a:latin typeface="Tahoma"/>
                <a:cs typeface="Tahoma"/>
              </a:rPr>
              <a:t>24000€,</a:t>
            </a:r>
            <a:r>
              <a:rPr dirty="0" sz="1400" spc="-16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55">
                <a:solidFill>
                  <a:srgbClr val="FFFFFF"/>
                </a:solidFill>
                <a:latin typeface="Tahoma"/>
                <a:cs typeface="Tahoma"/>
              </a:rPr>
              <a:t>el </a:t>
            </a:r>
            <a:r>
              <a:rPr dirty="0" sz="1400" spc="-42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10">
                <a:solidFill>
                  <a:srgbClr val="FFFFFF"/>
                </a:solidFill>
                <a:latin typeface="Tahoma"/>
                <a:cs typeface="Tahoma"/>
              </a:rPr>
              <a:t>beneficio</a:t>
            </a:r>
            <a:r>
              <a:rPr dirty="0" sz="14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ahoma"/>
                <a:cs typeface="Tahoma"/>
              </a:rPr>
              <a:t>neto</a:t>
            </a:r>
            <a:r>
              <a:rPr dirty="0" sz="14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25">
                <a:solidFill>
                  <a:srgbClr val="FFFFFF"/>
                </a:solidFill>
                <a:latin typeface="Tahoma"/>
                <a:cs typeface="Tahoma"/>
              </a:rPr>
              <a:t>del</a:t>
            </a:r>
            <a:r>
              <a:rPr dirty="0" sz="1400" spc="-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Tahoma"/>
                <a:cs typeface="Tahoma"/>
              </a:rPr>
              <a:t>primer</a:t>
            </a:r>
            <a:r>
              <a:rPr dirty="0" sz="1400" spc="-10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30">
                <a:solidFill>
                  <a:srgbClr val="FFFFFF"/>
                </a:solidFill>
                <a:latin typeface="Tahoma"/>
                <a:cs typeface="Tahoma"/>
              </a:rPr>
              <a:t>año</a:t>
            </a:r>
            <a:r>
              <a:rPr dirty="0" sz="1400" spc="-8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ahoma"/>
                <a:cs typeface="Tahoma"/>
              </a:rPr>
              <a:t>sería</a:t>
            </a:r>
            <a:r>
              <a:rPr dirty="0" sz="1400" spc="-1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Tahoma"/>
                <a:cs typeface="Tahoma"/>
              </a:rPr>
              <a:t>de</a:t>
            </a:r>
            <a:r>
              <a:rPr dirty="0" sz="140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25">
                <a:solidFill>
                  <a:srgbClr val="FFFFFF"/>
                </a:solidFill>
                <a:latin typeface="Tahoma"/>
                <a:cs typeface="Tahoma"/>
              </a:rPr>
              <a:t>entre</a:t>
            </a:r>
            <a:r>
              <a:rPr dirty="0" sz="1400" spc="-4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15">
                <a:solidFill>
                  <a:srgbClr val="FFFFFF"/>
                </a:solidFill>
                <a:latin typeface="Tahoma"/>
                <a:cs typeface="Tahoma"/>
              </a:rPr>
              <a:t>15000€</a:t>
            </a:r>
            <a:r>
              <a:rPr dirty="0" sz="1400" spc="-9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3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1400" spc="-135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1400" spc="-35">
                <a:solidFill>
                  <a:srgbClr val="FFFFFF"/>
                </a:solidFill>
                <a:latin typeface="Tahoma"/>
                <a:cs typeface="Tahoma"/>
              </a:rPr>
              <a:t>19000€.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2023-06-09T21:57:19Z</dcterms:created>
  <dcterms:modified xsi:type="dcterms:W3CDTF">2023-06-09T21:57:19Z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2023-06-09T00:00:00Z</vt:filetime>
  </property>
  <property fmtid="{D5CDD505-2E9C-101B-9397-08002B2CF9AE}" pid="3" name="Creator">
    <vt:lpwstr>pdf-lib (https://github.com/Hopding/pdf-lib)</vt:lpwstr>
  </property>
  <property fmtid="{D5CDD505-2E9C-101B-9397-08002B2CF9AE}" pid="4" name="LastSaved">
    <vt:filetime>2023-06-09T00:00:00Z</vt:filetime>
  </property>
</Properties>
</file>